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7" r:id="rId31"/>
    <p:sldId id="285" r:id="rId32"/>
    <p:sldId id="286" r:id="rId33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70" autoAdjust="0"/>
    <p:restoredTop sz="94610"/>
  </p:normalViewPr>
  <p:slideViewPr>
    <p:cSldViewPr snapToGrid="0" snapToObjects="1">
      <p:cViewPr>
        <p:scale>
          <a:sx n="100" d="100"/>
          <a:sy n="100" d="100"/>
        </p:scale>
        <p:origin x="68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034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svg"/><Relationship Id="rId117" Type="http://schemas.openxmlformats.org/officeDocument/2006/relationships/image" Target="../media/image115.png"/><Relationship Id="rId21" Type="http://schemas.openxmlformats.org/officeDocument/2006/relationships/image" Target="../media/image19.png"/><Relationship Id="rId42" Type="http://schemas.openxmlformats.org/officeDocument/2006/relationships/image" Target="../media/image40.svg"/><Relationship Id="rId47" Type="http://schemas.openxmlformats.org/officeDocument/2006/relationships/image" Target="../media/image45.svg"/><Relationship Id="rId63" Type="http://schemas.openxmlformats.org/officeDocument/2006/relationships/image" Target="../media/image61.svg"/><Relationship Id="rId68" Type="http://schemas.openxmlformats.org/officeDocument/2006/relationships/image" Target="../media/image66.png"/><Relationship Id="rId84" Type="http://schemas.openxmlformats.org/officeDocument/2006/relationships/image" Target="../media/image82.png"/><Relationship Id="rId89" Type="http://schemas.openxmlformats.org/officeDocument/2006/relationships/image" Target="../media/image87.svg"/><Relationship Id="rId112" Type="http://schemas.openxmlformats.org/officeDocument/2006/relationships/image" Target="../media/image110.svg"/><Relationship Id="rId16" Type="http://schemas.openxmlformats.org/officeDocument/2006/relationships/image" Target="../media/image14.svg"/><Relationship Id="rId107" Type="http://schemas.openxmlformats.org/officeDocument/2006/relationships/image" Target="../media/image105.png"/><Relationship Id="rId11" Type="http://schemas.openxmlformats.org/officeDocument/2006/relationships/image" Target="../media/image9.png"/><Relationship Id="rId32" Type="http://schemas.openxmlformats.org/officeDocument/2006/relationships/image" Target="../media/image30.svg"/><Relationship Id="rId37" Type="http://schemas.openxmlformats.org/officeDocument/2006/relationships/image" Target="../media/image35.png"/><Relationship Id="rId53" Type="http://schemas.openxmlformats.org/officeDocument/2006/relationships/image" Target="../media/image51.svg"/><Relationship Id="rId58" Type="http://schemas.openxmlformats.org/officeDocument/2006/relationships/image" Target="../media/image56.png"/><Relationship Id="rId74" Type="http://schemas.openxmlformats.org/officeDocument/2006/relationships/image" Target="../media/image72.png"/><Relationship Id="rId79" Type="http://schemas.openxmlformats.org/officeDocument/2006/relationships/image" Target="../media/image77.svg"/><Relationship Id="rId102" Type="http://schemas.openxmlformats.org/officeDocument/2006/relationships/image" Target="../media/image100.png"/><Relationship Id="rId5" Type="http://schemas.openxmlformats.org/officeDocument/2006/relationships/image" Target="../media/image3.png"/><Relationship Id="rId90" Type="http://schemas.openxmlformats.org/officeDocument/2006/relationships/image" Target="../media/image88.png"/><Relationship Id="rId95" Type="http://schemas.openxmlformats.org/officeDocument/2006/relationships/image" Target="../media/image93.svg"/><Relationship Id="rId22" Type="http://schemas.openxmlformats.org/officeDocument/2006/relationships/image" Target="../media/image20.svg"/><Relationship Id="rId27" Type="http://schemas.openxmlformats.org/officeDocument/2006/relationships/image" Target="../media/image25.png"/><Relationship Id="rId43" Type="http://schemas.openxmlformats.org/officeDocument/2006/relationships/image" Target="../media/image41.svg"/><Relationship Id="rId48" Type="http://schemas.openxmlformats.org/officeDocument/2006/relationships/image" Target="../media/image46.png"/><Relationship Id="rId64" Type="http://schemas.openxmlformats.org/officeDocument/2006/relationships/image" Target="../media/image62.png"/><Relationship Id="rId69" Type="http://schemas.openxmlformats.org/officeDocument/2006/relationships/image" Target="../media/image67.svg"/><Relationship Id="rId113" Type="http://schemas.openxmlformats.org/officeDocument/2006/relationships/image" Target="../media/image111.png"/><Relationship Id="rId118" Type="http://schemas.openxmlformats.org/officeDocument/2006/relationships/image" Target="../media/image116.svg"/><Relationship Id="rId80" Type="http://schemas.openxmlformats.org/officeDocument/2006/relationships/image" Target="../media/image78.png"/><Relationship Id="rId85" Type="http://schemas.openxmlformats.org/officeDocument/2006/relationships/image" Target="../media/image83.sv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33" Type="http://schemas.openxmlformats.org/officeDocument/2006/relationships/image" Target="../media/image31.png"/><Relationship Id="rId38" Type="http://schemas.openxmlformats.org/officeDocument/2006/relationships/image" Target="../media/image36.svg"/><Relationship Id="rId59" Type="http://schemas.openxmlformats.org/officeDocument/2006/relationships/image" Target="../media/image57.svg"/><Relationship Id="rId103" Type="http://schemas.openxmlformats.org/officeDocument/2006/relationships/image" Target="../media/image101.svg"/><Relationship Id="rId108" Type="http://schemas.openxmlformats.org/officeDocument/2006/relationships/image" Target="../media/image106.svg"/><Relationship Id="rId54" Type="http://schemas.openxmlformats.org/officeDocument/2006/relationships/image" Target="../media/image52.png"/><Relationship Id="rId70" Type="http://schemas.openxmlformats.org/officeDocument/2006/relationships/image" Target="../media/image68.png"/><Relationship Id="rId75" Type="http://schemas.openxmlformats.org/officeDocument/2006/relationships/image" Target="../media/image73.svg"/><Relationship Id="rId91" Type="http://schemas.openxmlformats.org/officeDocument/2006/relationships/image" Target="../media/image89.svg"/><Relationship Id="rId96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23" Type="http://schemas.openxmlformats.org/officeDocument/2006/relationships/image" Target="../media/image21.png"/><Relationship Id="rId28" Type="http://schemas.openxmlformats.org/officeDocument/2006/relationships/image" Target="../media/image26.svg"/><Relationship Id="rId49" Type="http://schemas.openxmlformats.org/officeDocument/2006/relationships/image" Target="../media/image47.svg"/><Relationship Id="rId114" Type="http://schemas.openxmlformats.org/officeDocument/2006/relationships/image" Target="../media/image112.svg"/><Relationship Id="rId119" Type="http://schemas.openxmlformats.org/officeDocument/2006/relationships/image" Target="../media/image117.png"/><Relationship Id="rId44" Type="http://schemas.openxmlformats.org/officeDocument/2006/relationships/image" Target="../media/image42.png"/><Relationship Id="rId60" Type="http://schemas.openxmlformats.org/officeDocument/2006/relationships/image" Target="../media/image58.png"/><Relationship Id="rId65" Type="http://schemas.openxmlformats.org/officeDocument/2006/relationships/image" Target="../media/image63.svg"/><Relationship Id="rId81" Type="http://schemas.openxmlformats.org/officeDocument/2006/relationships/image" Target="../media/image79.svg"/><Relationship Id="rId86" Type="http://schemas.openxmlformats.org/officeDocument/2006/relationships/image" Target="../media/image84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9" Type="http://schemas.openxmlformats.org/officeDocument/2006/relationships/image" Target="../media/image37.png"/><Relationship Id="rId109" Type="http://schemas.openxmlformats.org/officeDocument/2006/relationships/image" Target="../media/image107.png"/><Relationship Id="rId34" Type="http://schemas.openxmlformats.org/officeDocument/2006/relationships/image" Target="../media/image32.svg"/><Relationship Id="rId50" Type="http://schemas.openxmlformats.org/officeDocument/2006/relationships/image" Target="../media/image48.png"/><Relationship Id="rId55" Type="http://schemas.openxmlformats.org/officeDocument/2006/relationships/image" Target="../media/image53.svg"/><Relationship Id="rId76" Type="http://schemas.openxmlformats.org/officeDocument/2006/relationships/image" Target="../media/image74.png"/><Relationship Id="rId97" Type="http://schemas.openxmlformats.org/officeDocument/2006/relationships/image" Target="../media/image95.svg"/><Relationship Id="rId104" Type="http://schemas.openxmlformats.org/officeDocument/2006/relationships/image" Target="../media/image102.png"/><Relationship Id="rId120" Type="http://schemas.openxmlformats.org/officeDocument/2006/relationships/image" Target="../media/image118.png"/><Relationship Id="rId7" Type="http://schemas.openxmlformats.org/officeDocument/2006/relationships/image" Target="../media/image5.png"/><Relationship Id="rId71" Type="http://schemas.openxmlformats.org/officeDocument/2006/relationships/image" Target="../media/image69.svg"/><Relationship Id="rId92" Type="http://schemas.openxmlformats.org/officeDocument/2006/relationships/image" Target="../media/image90.png"/><Relationship Id="rId2" Type="http://schemas.openxmlformats.org/officeDocument/2006/relationships/notesSlide" Target="../notesSlides/notesSlide1.xml"/><Relationship Id="rId29" Type="http://schemas.openxmlformats.org/officeDocument/2006/relationships/image" Target="../media/image27.png"/><Relationship Id="rId24" Type="http://schemas.openxmlformats.org/officeDocument/2006/relationships/image" Target="../media/image22.svg"/><Relationship Id="rId40" Type="http://schemas.openxmlformats.org/officeDocument/2006/relationships/image" Target="../media/image38.svg"/><Relationship Id="rId45" Type="http://schemas.openxmlformats.org/officeDocument/2006/relationships/image" Target="../media/image43.svg"/><Relationship Id="rId66" Type="http://schemas.openxmlformats.org/officeDocument/2006/relationships/image" Target="../media/image64.png"/><Relationship Id="rId87" Type="http://schemas.openxmlformats.org/officeDocument/2006/relationships/image" Target="../media/image85.svg"/><Relationship Id="rId110" Type="http://schemas.openxmlformats.org/officeDocument/2006/relationships/image" Target="../media/image108.svg"/><Relationship Id="rId115" Type="http://schemas.openxmlformats.org/officeDocument/2006/relationships/image" Target="../media/image113.png"/><Relationship Id="rId61" Type="http://schemas.openxmlformats.org/officeDocument/2006/relationships/image" Target="../media/image59.svg"/><Relationship Id="rId82" Type="http://schemas.openxmlformats.org/officeDocument/2006/relationships/image" Target="../media/image80.png"/><Relationship Id="rId19" Type="http://schemas.openxmlformats.org/officeDocument/2006/relationships/image" Target="../media/image17.png"/><Relationship Id="rId14" Type="http://schemas.openxmlformats.org/officeDocument/2006/relationships/image" Target="../media/image12.svg"/><Relationship Id="rId30" Type="http://schemas.openxmlformats.org/officeDocument/2006/relationships/image" Target="../media/image28.svg"/><Relationship Id="rId35" Type="http://schemas.openxmlformats.org/officeDocument/2006/relationships/image" Target="../media/image33.png"/><Relationship Id="rId56" Type="http://schemas.openxmlformats.org/officeDocument/2006/relationships/image" Target="../media/image54.png"/><Relationship Id="rId77" Type="http://schemas.openxmlformats.org/officeDocument/2006/relationships/image" Target="../media/image75.svg"/><Relationship Id="rId100" Type="http://schemas.openxmlformats.org/officeDocument/2006/relationships/image" Target="../media/image98.png"/><Relationship Id="rId105" Type="http://schemas.openxmlformats.org/officeDocument/2006/relationships/image" Target="../media/image103.svg"/><Relationship Id="rId8" Type="http://schemas.openxmlformats.org/officeDocument/2006/relationships/image" Target="../media/image6.svg"/><Relationship Id="rId51" Type="http://schemas.openxmlformats.org/officeDocument/2006/relationships/image" Target="../media/image49.svg"/><Relationship Id="rId72" Type="http://schemas.openxmlformats.org/officeDocument/2006/relationships/image" Target="../media/image70.png"/><Relationship Id="rId93" Type="http://schemas.openxmlformats.org/officeDocument/2006/relationships/image" Target="../media/image91.svg"/><Relationship Id="rId98" Type="http://schemas.openxmlformats.org/officeDocument/2006/relationships/image" Target="../media/image96.svg"/><Relationship Id="rId121" Type="http://schemas.openxmlformats.org/officeDocument/2006/relationships/image" Target="../media/image119.svg"/><Relationship Id="rId3" Type="http://schemas.openxmlformats.org/officeDocument/2006/relationships/image" Target="../media/image1.png"/><Relationship Id="rId25" Type="http://schemas.openxmlformats.org/officeDocument/2006/relationships/image" Target="../media/image23.png"/><Relationship Id="rId46" Type="http://schemas.openxmlformats.org/officeDocument/2006/relationships/image" Target="../media/image44.png"/><Relationship Id="rId67" Type="http://schemas.openxmlformats.org/officeDocument/2006/relationships/image" Target="../media/image65.svg"/><Relationship Id="rId116" Type="http://schemas.openxmlformats.org/officeDocument/2006/relationships/image" Target="../media/image114.svg"/><Relationship Id="rId20" Type="http://schemas.openxmlformats.org/officeDocument/2006/relationships/image" Target="../media/image18.svg"/><Relationship Id="rId41" Type="http://schemas.openxmlformats.org/officeDocument/2006/relationships/image" Target="../media/image39.png"/><Relationship Id="rId62" Type="http://schemas.openxmlformats.org/officeDocument/2006/relationships/image" Target="../media/image60.png"/><Relationship Id="rId83" Type="http://schemas.openxmlformats.org/officeDocument/2006/relationships/image" Target="../media/image81.svg"/><Relationship Id="rId88" Type="http://schemas.openxmlformats.org/officeDocument/2006/relationships/image" Target="../media/image86.png"/><Relationship Id="rId111" Type="http://schemas.openxmlformats.org/officeDocument/2006/relationships/image" Target="../media/image109.png"/><Relationship Id="rId15" Type="http://schemas.openxmlformats.org/officeDocument/2006/relationships/image" Target="../media/image13.png"/><Relationship Id="rId36" Type="http://schemas.openxmlformats.org/officeDocument/2006/relationships/image" Target="../media/image34.svg"/><Relationship Id="rId57" Type="http://schemas.openxmlformats.org/officeDocument/2006/relationships/image" Target="../media/image55.svg"/><Relationship Id="rId106" Type="http://schemas.openxmlformats.org/officeDocument/2006/relationships/image" Target="../media/image104.png"/><Relationship Id="rId10" Type="http://schemas.openxmlformats.org/officeDocument/2006/relationships/image" Target="../media/image8.svg"/><Relationship Id="rId31" Type="http://schemas.openxmlformats.org/officeDocument/2006/relationships/image" Target="../media/image29.png"/><Relationship Id="rId52" Type="http://schemas.openxmlformats.org/officeDocument/2006/relationships/image" Target="../media/image50.png"/><Relationship Id="rId73" Type="http://schemas.openxmlformats.org/officeDocument/2006/relationships/image" Target="../media/image71.svg"/><Relationship Id="rId78" Type="http://schemas.openxmlformats.org/officeDocument/2006/relationships/image" Target="../media/image76.png"/><Relationship Id="rId94" Type="http://schemas.openxmlformats.org/officeDocument/2006/relationships/image" Target="../media/image92.png"/><Relationship Id="rId99" Type="http://schemas.openxmlformats.org/officeDocument/2006/relationships/image" Target="../media/image97.png"/><Relationship Id="rId101" Type="http://schemas.openxmlformats.org/officeDocument/2006/relationships/image" Target="../media/image99.svg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18.svg"/><Relationship Id="rId21" Type="http://schemas.openxmlformats.org/officeDocument/2006/relationships/image" Target="../media/image250.png"/><Relationship Id="rId42" Type="http://schemas.openxmlformats.org/officeDocument/2006/relationships/image" Target="../media/image271.png"/><Relationship Id="rId47" Type="http://schemas.openxmlformats.org/officeDocument/2006/relationships/image" Target="../media/image276.svg"/><Relationship Id="rId63" Type="http://schemas.openxmlformats.org/officeDocument/2006/relationships/image" Target="../media/image292.svg"/><Relationship Id="rId68" Type="http://schemas.openxmlformats.org/officeDocument/2006/relationships/image" Target="../media/image297.png"/><Relationship Id="rId84" Type="http://schemas.openxmlformats.org/officeDocument/2006/relationships/image" Target="../media/image329.svg"/><Relationship Id="rId89" Type="http://schemas.openxmlformats.org/officeDocument/2006/relationships/image" Target="../media/image354.png"/><Relationship Id="rId16" Type="http://schemas.openxmlformats.org/officeDocument/2006/relationships/image" Target="../media/image245.svg"/><Relationship Id="rId11" Type="http://schemas.openxmlformats.org/officeDocument/2006/relationships/image" Target="../media/image316.png"/><Relationship Id="rId32" Type="http://schemas.openxmlformats.org/officeDocument/2006/relationships/image" Target="../media/image261.png"/><Relationship Id="rId37" Type="http://schemas.openxmlformats.org/officeDocument/2006/relationships/image" Target="../media/image266.svg"/><Relationship Id="rId53" Type="http://schemas.openxmlformats.org/officeDocument/2006/relationships/image" Target="../media/image282.svg"/><Relationship Id="rId58" Type="http://schemas.openxmlformats.org/officeDocument/2006/relationships/image" Target="../media/image287.png"/><Relationship Id="rId74" Type="http://schemas.openxmlformats.org/officeDocument/2006/relationships/image" Target="../media/image301.png"/><Relationship Id="rId79" Type="http://schemas.openxmlformats.org/officeDocument/2006/relationships/image" Target="../media/image327.svg"/><Relationship Id="rId5" Type="http://schemas.openxmlformats.org/officeDocument/2006/relationships/image" Target="../media/image234.png"/><Relationship Id="rId90" Type="http://schemas.openxmlformats.org/officeDocument/2006/relationships/image" Target="../media/image355.svg"/><Relationship Id="rId14" Type="http://schemas.openxmlformats.org/officeDocument/2006/relationships/image" Target="../media/image243.svg"/><Relationship Id="rId22" Type="http://schemas.openxmlformats.org/officeDocument/2006/relationships/image" Target="../media/image251.svg"/><Relationship Id="rId27" Type="http://schemas.openxmlformats.org/officeDocument/2006/relationships/image" Target="../media/image256.png"/><Relationship Id="rId30" Type="http://schemas.openxmlformats.org/officeDocument/2006/relationships/image" Target="../media/image259.png"/><Relationship Id="rId35" Type="http://schemas.openxmlformats.org/officeDocument/2006/relationships/image" Target="../media/image264.svg"/><Relationship Id="rId43" Type="http://schemas.openxmlformats.org/officeDocument/2006/relationships/image" Target="../media/image272.svg"/><Relationship Id="rId48" Type="http://schemas.openxmlformats.org/officeDocument/2006/relationships/image" Target="../media/image277.png"/><Relationship Id="rId56" Type="http://schemas.openxmlformats.org/officeDocument/2006/relationships/image" Target="../media/image285.png"/><Relationship Id="rId64" Type="http://schemas.openxmlformats.org/officeDocument/2006/relationships/image" Target="../media/image293.png"/><Relationship Id="rId69" Type="http://schemas.openxmlformats.org/officeDocument/2006/relationships/image" Target="../media/image298.svg"/><Relationship Id="rId77" Type="http://schemas.openxmlformats.org/officeDocument/2006/relationships/image" Target="../media/image325.svg"/><Relationship Id="rId8" Type="http://schemas.openxmlformats.org/officeDocument/2006/relationships/image" Target="../media/image237.svg"/><Relationship Id="rId51" Type="http://schemas.openxmlformats.org/officeDocument/2006/relationships/image" Target="../media/image280.svg"/><Relationship Id="rId72" Type="http://schemas.openxmlformats.org/officeDocument/2006/relationships/image" Target="../media/image299.png"/><Relationship Id="rId80" Type="http://schemas.openxmlformats.org/officeDocument/2006/relationships/image" Target="../media/image307.png"/><Relationship Id="rId85" Type="http://schemas.openxmlformats.org/officeDocument/2006/relationships/image" Target="../media/image350.png"/><Relationship Id="rId3" Type="http://schemas.openxmlformats.org/officeDocument/2006/relationships/image" Target="../media/image232.png"/><Relationship Id="rId12" Type="http://schemas.openxmlformats.org/officeDocument/2006/relationships/image" Target="../media/image317.svg"/><Relationship Id="rId17" Type="http://schemas.openxmlformats.org/officeDocument/2006/relationships/image" Target="../media/image340.png"/><Relationship Id="rId25" Type="http://schemas.openxmlformats.org/officeDocument/2006/relationships/image" Target="../media/image254.png"/><Relationship Id="rId33" Type="http://schemas.openxmlformats.org/officeDocument/2006/relationships/image" Target="../media/image262.svg"/><Relationship Id="rId38" Type="http://schemas.openxmlformats.org/officeDocument/2006/relationships/image" Target="../media/image320.png"/><Relationship Id="rId46" Type="http://schemas.openxmlformats.org/officeDocument/2006/relationships/image" Target="../media/image275.png"/><Relationship Id="rId59" Type="http://schemas.openxmlformats.org/officeDocument/2006/relationships/image" Target="../media/image288.svg"/><Relationship Id="rId67" Type="http://schemas.openxmlformats.org/officeDocument/2006/relationships/image" Target="../media/image296.svg"/><Relationship Id="rId20" Type="http://schemas.openxmlformats.org/officeDocument/2006/relationships/image" Target="../media/image343.svg"/><Relationship Id="rId41" Type="http://schemas.openxmlformats.org/officeDocument/2006/relationships/image" Target="../media/image270.svg"/><Relationship Id="rId54" Type="http://schemas.openxmlformats.org/officeDocument/2006/relationships/image" Target="../media/image283.png"/><Relationship Id="rId62" Type="http://schemas.openxmlformats.org/officeDocument/2006/relationships/image" Target="../media/image291.png"/><Relationship Id="rId70" Type="http://schemas.openxmlformats.org/officeDocument/2006/relationships/image" Target="../media/image86.png"/><Relationship Id="rId75" Type="http://schemas.openxmlformats.org/officeDocument/2006/relationships/image" Target="../media/image302.svg"/><Relationship Id="rId83" Type="http://schemas.openxmlformats.org/officeDocument/2006/relationships/image" Target="../media/image328.png"/><Relationship Id="rId88" Type="http://schemas.openxmlformats.org/officeDocument/2006/relationships/image" Target="../media/image35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5.svg"/><Relationship Id="rId15" Type="http://schemas.openxmlformats.org/officeDocument/2006/relationships/image" Target="../media/image244.png"/><Relationship Id="rId23" Type="http://schemas.openxmlformats.org/officeDocument/2006/relationships/image" Target="../media/image252.png"/><Relationship Id="rId28" Type="http://schemas.openxmlformats.org/officeDocument/2006/relationships/image" Target="../media/image257.svg"/><Relationship Id="rId36" Type="http://schemas.openxmlformats.org/officeDocument/2006/relationships/image" Target="../media/image265.png"/><Relationship Id="rId49" Type="http://schemas.openxmlformats.org/officeDocument/2006/relationships/image" Target="../media/image278.svg"/><Relationship Id="rId57" Type="http://schemas.openxmlformats.org/officeDocument/2006/relationships/image" Target="../media/image286.svg"/><Relationship Id="rId10" Type="http://schemas.openxmlformats.org/officeDocument/2006/relationships/image" Target="../media/image339.svg"/><Relationship Id="rId31" Type="http://schemas.openxmlformats.org/officeDocument/2006/relationships/image" Target="../media/image319.svg"/><Relationship Id="rId44" Type="http://schemas.openxmlformats.org/officeDocument/2006/relationships/image" Target="../media/image322.png"/><Relationship Id="rId52" Type="http://schemas.openxmlformats.org/officeDocument/2006/relationships/image" Target="../media/image281.png"/><Relationship Id="rId60" Type="http://schemas.openxmlformats.org/officeDocument/2006/relationships/image" Target="../media/image289.png"/><Relationship Id="rId65" Type="http://schemas.openxmlformats.org/officeDocument/2006/relationships/image" Target="../media/image294.svg"/><Relationship Id="rId73" Type="http://schemas.openxmlformats.org/officeDocument/2006/relationships/image" Target="../media/image300.svg"/><Relationship Id="rId78" Type="http://schemas.openxmlformats.org/officeDocument/2006/relationships/image" Target="../media/image326.png"/><Relationship Id="rId81" Type="http://schemas.openxmlformats.org/officeDocument/2006/relationships/image" Target="../media/image308.svg"/><Relationship Id="rId86" Type="http://schemas.openxmlformats.org/officeDocument/2006/relationships/image" Target="../media/image351.svg"/><Relationship Id="rId4" Type="http://schemas.openxmlformats.org/officeDocument/2006/relationships/image" Target="../media/image233.svg"/><Relationship Id="rId9" Type="http://schemas.openxmlformats.org/officeDocument/2006/relationships/image" Target="../media/image338.png"/><Relationship Id="rId13" Type="http://schemas.openxmlformats.org/officeDocument/2006/relationships/image" Target="../media/image242.png"/><Relationship Id="rId18" Type="http://schemas.openxmlformats.org/officeDocument/2006/relationships/image" Target="../media/image341.svg"/><Relationship Id="rId39" Type="http://schemas.openxmlformats.org/officeDocument/2006/relationships/image" Target="../media/image321.svg"/><Relationship Id="rId34" Type="http://schemas.openxmlformats.org/officeDocument/2006/relationships/image" Target="../media/image263.png"/><Relationship Id="rId50" Type="http://schemas.openxmlformats.org/officeDocument/2006/relationships/image" Target="../media/image279.png"/><Relationship Id="rId55" Type="http://schemas.openxmlformats.org/officeDocument/2006/relationships/image" Target="../media/image284.svg"/><Relationship Id="rId76" Type="http://schemas.openxmlformats.org/officeDocument/2006/relationships/image" Target="../media/image324.png"/><Relationship Id="rId7" Type="http://schemas.openxmlformats.org/officeDocument/2006/relationships/image" Target="../media/image236.png"/><Relationship Id="rId71" Type="http://schemas.openxmlformats.org/officeDocument/2006/relationships/image" Target="../media/image87.svg"/><Relationship Id="rId2" Type="http://schemas.openxmlformats.org/officeDocument/2006/relationships/notesSlide" Target="../notesSlides/notesSlide10.xml"/><Relationship Id="rId29" Type="http://schemas.openxmlformats.org/officeDocument/2006/relationships/image" Target="../media/image258.svg"/><Relationship Id="rId24" Type="http://schemas.openxmlformats.org/officeDocument/2006/relationships/image" Target="../media/image253.svg"/><Relationship Id="rId40" Type="http://schemas.openxmlformats.org/officeDocument/2006/relationships/image" Target="../media/image269.png"/><Relationship Id="rId45" Type="http://schemas.openxmlformats.org/officeDocument/2006/relationships/image" Target="../media/image323.svg"/><Relationship Id="rId66" Type="http://schemas.openxmlformats.org/officeDocument/2006/relationships/image" Target="../media/image295.png"/><Relationship Id="rId87" Type="http://schemas.openxmlformats.org/officeDocument/2006/relationships/image" Target="../media/image352.png"/><Relationship Id="rId61" Type="http://schemas.openxmlformats.org/officeDocument/2006/relationships/image" Target="../media/image290.svg"/><Relationship Id="rId82" Type="http://schemas.openxmlformats.org/officeDocument/2006/relationships/image" Target="../media/image309.svg"/><Relationship Id="rId19" Type="http://schemas.openxmlformats.org/officeDocument/2006/relationships/image" Target="../media/image342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18.svg"/><Relationship Id="rId21" Type="http://schemas.openxmlformats.org/officeDocument/2006/relationships/image" Target="../media/image250.png"/><Relationship Id="rId42" Type="http://schemas.openxmlformats.org/officeDocument/2006/relationships/image" Target="../media/image271.png"/><Relationship Id="rId47" Type="http://schemas.openxmlformats.org/officeDocument/2006/relationships/image" Target="../media/image276.svg"/><Relationship Id="rId63" Type="http://schemas.openxmlformats.org/officeDocument/2006/relationships/image" Target="../media/image292.svg"/><Relationship Id="rId68" Type="http://schemas.openxmlformats.org/officeDocument/2006/relationships/image" Target="../media/image297.png"/><Relationship Id="rId84" Type="http://schemas.openxmlformats.org/officeDocument/2006/relationships/image" Target="../media/image329.svg"/><Relationship Id="rId89" Type="http://schemas.openxmlformats.org/officeDocument/2006/relationships/image" Target="../media/image360.png"/><Relationship Id="rId16" Type="http://schemas.openxmlformats.org/officeDocument/2006/relationships/image" Target="../media/image245.svg"/><Relationship Id="rId11" Type="http://schemas.openxmlformats.org/officeDocument/2006/relationships/image" Target="../media/image316.png"/><Relationship Id="rId32" Type="http://schemas.openxmlformats.org/officeDocument/2006/relationships/image" Target="../media/image261.png"/><Relationship Id="rId37" Type="http://schemas.openxmlformats.org/officeDocument/2006/relationships/image" Target="../media/image266.svg"/><Relationship Id="rId53" Type="http://schemas.openxmlformats.org/officeDocument/2006/relationships/image" Target="../media/image282.svg"/><Relationship Id="rId58" Type="http://schemas.openxmlformats.org/officeDocument/2006/relationships/image" Target="../media/image287.png"/><Relationship Id="rId74" Type="http://schemas.openxmlformats.org/officeDocument/2006/relationships/image" Target="../media/image301.png"/><Relationship Id="rId79" Type="http://schemas.openxmlformats.org/officeDocument/2006/relationships/image" Target="../media/image327.svg"/><Relationship Id="rId5" Type="http://schemas.openxmlformats.org/officeDocument/2006/relationships/image" Target="../media/image234.png"/><Relationship Id="rId90" Type="http://schemas.openxmlformats.org/officeDocument/2006/relationships/image" Target="../media/image361.svg"/><Relationship Id="rId14" Type="http://schemas.openxmlformats.org/officeDocument/2006/relationships/image" Target="../media/image243.svg"/><Relationship Id="rId22" Type="http://schemas.openxmlformats.org/officeDocument/2006/relationships/image" Target="../media/image251.svg"/><Relationship Id="rId27" Type="http://schemas.openxmlformats.org/officeDocument/2006/relationships/image" Target="../media/image256.png"/><Relationship Id="rId30" Type="http://schemas.openxmlformats.org/officeDocument/2006/relationships/image" Target="../media/image259.png"/><Relationship Id="rId35" Type="http://schemas.openxmlformats.org/officeDocument/2006/relationships/image" Target="../media/image264.svg"/><Relationship Id="rId43" Type="http://schemas.openxmlformats.org/officeDocument/2006/relationships/image" Target="../media/image272.svg"/><Relationship Id="rId48" Type="http://schemas.openxmlformats.org/officeDocument/2006/relationships/image" Target="../media/image277.png"/><Relationship Id="rId56" Type="http://schemas.openxmlformats.org/officeDocument/2006/relationships/image" Target="../media/image285.png"/><Relationship Id="rId64" Type="http://schemas.openxmlformats.org/officeDocument/2006/relationships/image" Target="../media/image293.png"/><Relationship Id="rId69" Type="http://schemas.openxmlformats.org/officeDocument/2006/relationships/image" Target="../media/image298.svg"/><Relationship Id="rId77" Type="http://schemas.openxmlformats.org/officeDocument/2006/relationships/image" Target="../media/image325.svg"/><Relationship Id="rId8" Type="http://schemas.openxmlformats.org/officeDocument/2006/relationships/image" Target="../media/image237.svg"/><Relationship Id="rId51" Type="http://schemas.openxmlformats.org/officeDocument/2006/relationships/image" Target="../media/image280.svg"/><Relationship Id="rId72" Type="http://schemas.openxmlformats.org/officeDocument/2006/relationships/image" Target="../media/image299.png"/><Relationship Id="rId80" Type="http://schemas.openxmlformats.org/officeDocument/2006/relationships/image" Target="../media/image307.png"/><Relationship Id="rId85" Type="http://schemas.openxmlformats.org/officeDocument/2006/relationships/image" Target="../media/image356.png"/><Relationship Id="rId3" Type="http://schemas.openxmlformats.org/officeDocument/2006/relationships/image" Target="../media/image232.png"/><Relationship Id="rId12" Type="http://schemas.openxmlformats.org/officeDocument/2006/relationships/image" Target="../media/image317.svg"/><Relationship Id="rId17" Type="http://schemas.openxmlformats.org/officeDocument/2006/relationships/image" Target="../media/image340.png"/><Relationship Id="rId25" Type="http://schemas.openxmlformats.org/officeDocument/2006/relationships/image" Target="../media/image254.png"/><Relationship Id="rId33" Type="http://schemas.openxmlformats.org/officeDocument/2006/relationships/image" Target="../media/image262.svg"/><Relationship Id="rId38" Type="http://schemas.openxmlformats.org/officeDocument/2006/relationships/image" Target="../media/image320.png"/><Relationship Id="rId46" Type="http://schemas.openxmlformats.org/officeDocument/2006/relationships/image" Target="../media/image275.png"/><Relationship Id="rId59" Type="http://schemas.openxmlformats.org/officeDocument/2006/relationships/image" Target="../media/image288.svg"/><Relationship Id="rId67" Type="http://schemas.openxmlformats.org/officeDocument/2006/relationships/image" Target="../media/image296.svg"/><Relationship Id="rId20" Type="http://schemas.openxmlformats.org/officeDocument/2006/relationships/image" Target="../media/image343.svg"/><Relationship Id="rId41" Type="http://schemas.openxmlformats.org/officeDocument/2006/relationships/image" Target="../media/image270.svg"/><Relationship Id="rId54" Type="http://schemas.openxmlformats.org/officeDocument/2006/relationships/image" Target="../media/image283.png"/><Relationship Id="rId62" Type="http://schemas.openxmlformats.org/officeDocument/2006/relationships/image" Target="../media/image291.png"/><Relationship Id="rId70" Type="http://schemas.openxmlformats.org/officeDocument/2006/relationships/image" Target="../media/image86.png"/><Relationship Id="rId75" Type="http://schemas.openxmlformats.org/officeDocument/2006/relationships/image" Target="../media/image302.svg"/><Relationship Id="rId83" Type="http://schemas.openxmlformats.org/officeDocument/2006/relationships/image" Target="../media/image328.png"/><Relationship Id="rId88" Type="http://schemas.openxmlformats.org/officeDocument/2006/relationships/image" Target="../media/image35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5.svg"/><Relationship Id="rId15" Type="http://schemas.openxmlformats.org/officeDocument/2006/relationships/image" Target="../media/image244.png"/><Relationship Id="rId23" Type="http://schemas.openxmlformats.org/officeDocument/2006/relationships/image" Target="../media/image252.png"/><Relationship Id="rId28" Type="http://schemas.openxmlformats.org/officeDocument/2006/relationships/image" Target="../media/image257.svg"/><Relationship Id="rId36" Type="http://schemas.openxmlformats.org/officeDocument/2006/relationships/image" Target="../media/image265.png"/><Relationship Id="rId49" Type="http://schemas.openxmlformats.org/officeDocument/2006/relationships/image" Target="../media/image278.svg"/><Relationship Id="rId57" Type="http://schemas.openxmlformats.org/officeDocument/2006/relationships/image" Target="../media/image286.svg"/><Relationship Id="rId10" Type="http://schemas.openxmlformats.org/officeDocument/2006/relationships/image" Target="../media/image339.svg"/><Relationship Id="rId31" Type="http://schemas.openxmlformats.org/officeDocument/2006/relationships/image" Target="../media/image319.svg"/><Relationship Id="rId44" Type="http://schemas.openxmlformats.org/officeDocument/2006/relationships/image" Target="../media/image322.png"/><Relationship Id="rId52" Type="http://schemas.openxmlformats.org/officeDocument/2006/relationships/image" Target="../media/image281.png"/><Relationship Id="rId60" Type="http://schemas.openxmlformats.org/officeDocument/2006/relationships/image" Target="../media/image289.png"/><Relationship Id="rId65" Type="http://schemas.openxmlformats.org/officeDocument/2006/relationships/image" Target="../media/image294.svg"/><Relationship Id="rId73" Type="http://schemas.openxmlformats.org/officeDocument/2006/relationships/image" Target="../media/image300.svg"/><Relationship Id="rId78" Type="http://schemas.openxmlformats.org/officeDocument/2006/relationships/image" Target="../media/image326.png"/><Relationship Id="rId81" Type="http://schemas.openxmlformats.org/officeDocument/2006/relationships/image" Target="../media/image308.svg"/><Relationship Id="rId86" Type="http://schemas.openxmlformats.org/officeDocument/2006/relationships/image" Target="../media/image357.svg"/><Relationship Id="rId4" Type="http://schemas.openxmlformats.org/officeDocument/2006/relationships/image" Target="../media/image233.svg"/><Relationship Id="rId9" Type="http://schemas.openxmlformats.org/officeDocument/2006/relationships/image" Target="../media/image338.png"/><Relationship Id="rId13" Type="http://schemas.openxmlformats.org/officeDocument/2006/relationships/image" Target="../media/image242.png"/><Relationship Id="rId18" Type="http://schemas.openxmlformats.org/officeDocument/2006/relationships/image" Target="../media/image341.svg"/><Relationship Id="rId39" Type="http://schemas.openxmlformats.org/officeDocument/2006/relationships/image" Target="../media/image321.svg"/><Relationship Id="rId34" Type="http://schemas.openxmlformats.org/officeDocument/2006/relationships/image" Target="../media/image263.png"/><Relationship Id="rId50" Type="http://schemas.openxmlformats.org/officeDocument/2006/relationships/image" Target="../media/image279.png"/><Relationship Id="rId55" Type="http://schemas.openxmlformats.org/officeDocument/2006/relationships/image" Target="../media/image284.svg"/><Relationship Id="rId76" Type="http://schemas.openxmlformats.org/officeDocument/2006/relationships/image" Target="../media/image324.png"/><Relationship Id="rId7" Type="http://schemas.openxmlformats.org/officeDocument/2006/relationships/image" Target="../media/image236.png"/><Relationship Id="rId71" Type="http://schemas.openxmlformats.org/officeDocument/2006/relationships/image" Target="../media/image87.svg"/><Relationship Id="rId2" Type="http://schemas.openxmlformats.org/officeDocument/2006/relationships/notesSlide" Target="../notesSlides/notesSlide11.xml"/><Relationship Id="rId29" Type="http://schemas.openxmlformats.org/officeDocument/2006/relationships/image" Target="../media/image258.svg"/><Relationship Id="rId24" Type="http://schemas.openxmlformats.org/officeDocument/2006/relationships/image" Target="../media/image253.svg"/><Relationship Id="rId40" Type="http://schemas.openxmlformats.org/officeDocument/2006/relationships/image" Target="../media/image269.png"/><Relationship Id="rId45" Type="http://schemas.openxmlformats.org/officeDocument/2006/relationships/image" Target="../media/image323.svg"/><Relationship Id="rId66" Type="http://schemas.openxmlformats.org/officeDocument/2006/relationships/image" Target="../media/image295.png"/><Relationship Id="rId87" Type="http://schemas.openxmlformats.org/officeDocument/2006/relationships/image" Target="../media/image358.png"/><Relationship Id="rId61" Type="http://schemas.openxmlformats.org/officeDocument/2006/relationships/image" Target="../media/image290.svg"/><Relationship Id="rId82" Type="http://schemas.openxmlformats.org/officeDocument/2006/relationships/image" Target="../media/image309.svg"/><Relationship Id="rId19" Type="http://schemas.openxmlformats.org/officeDocument/2006/relationships/image" Target="../media/image342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18.svg"/><Relationship Id="rId21" Type="http://schemas.openxmlformats.org/officeDocument/2006/relationships/image" Target="../media/image250.png"/><Relationship Id="rId42" Type="http://schemas.openxmlformats.org/officeDocument/2006/relationships/image" Target="../media/image271.png"/><Relationship Id="rId47" Type="http://schemas.openxmlformats.org/officeDocument/2006/relationships/image" Target="../media/image276.svg"/><Relationship Id="rId63" Type="http://schemas.openxmlformats.org/officeDocument/2006/relationships/image" Target="../media/image292.svg"/><Relationship Id="rId68" Type="http://schemas.openxmlformats.org/officeDocument/2006/relationships/image" Target="../media/image297.png"/><Relationship Id="rId84" Type="http://schemas.openxmlformats.org/officeDocument/2006/relationships/image" Target="../media/image329.svg"/><Relationship Id="rId89" Type="http://schemas.openxmlformats.org/officeDocument/2006/relationships/image" Target="../media/image366.png"/><Relationship Id="rId16" Type="http://schemas.openxmlformats.org/officeDocument/2006/relationships/image" Target="../media/image245.svg"/><Relationship Id="rId11" Type="http://schemas.openxmlformats.org/officeDocument/2006/relationships/image" Target="../media/image316.png"/><Relationship Id="rId32" Type="http://schemas.openxmlformats.org/officeDocument/2006/relationships/image" Target="../media/image261.png"/><Relationship Id="rId37" Type="http://schemas.openxmlformats.org/officeDocument/2006/relationships/image" Target="../media/image266.svg"/><Relationship Id="rId53" Type="http://schemas.openxmlformats.org/officeDocument/2006/relationships/image" Target="../media/image282.svg"/><Relationship Id="rId58" Type="http://schemas.openxmlformats.org/officeDocument/2006/relationships/image" Target="../media/image287.png"/><Relationship Id="rId74" Type="http://schemas.openxmlformats.org/officeDocument/2006/relationships/image" Target="../media/image301.png"/><Relationship Id="rId79" Type="http://schemas.openxmlformats.org/officeDocument/2006/relationships/image" Target="../media/image327.svg"/><Relationship Id="rId5" Type="http://schemas.openxmlformats.org/officeDocument/2006/relationships/image" Target="../media/image234.png"/><Relationship Id="rId90" Type="http://schemas.openxmlformats.org/officeDocument/2006/relationships/image" Target="../media/image367.svg"/><Relationship Id="rId95" Type="http://schemas.openxmlformats.org/officeDocument/2006/relationships/image" Target="../media/image372.png"/><Relationship Id="rId22" Type="http://schemas.openxmlformats.org/officeDocument/2006/relationships/image" Target="../media/image251.svg"/><Relationship Id="rId27" Type="http://schemas.openxmlformats.org/officeDocument/2006/relationships/image" Target="../media/image256.png"/><Relationship Id="rId43" Type="http://schemas.openxmlformats.org/officeDocument/2006/relationships/image" Target="../media/image272.svg"/><Relationship Id="rId48" Type="http://schemas.openxmlformats.org/officeDocument/2006/relationships/image" Target="../media/image277.png"/><Relationship Id="rId64" Type="http://schemas.openxmlformats.org/officeDocument/2006/relationships/image" Target="../media/image293.png"/><Relationship Id="rId69" Type="http://schemas.openxmlformats.org/officeDocument/2006/relationships/image" Target="../media/image298.svg"/><Relationship Id="rId8" Type="http://schemas.openxmlformats.org/officeDocument/2006/relationships/image" Target="../media/image237.svg"/><Relationship Id="rId51" Type="http://schemas.openxmlformats.org/officeDocument/2006/relationships/image" Target="../media/image280.svg"/><Relationship Id="rId72" Type="http://schemas.openxmlformats.org/officeDocument/2006/relationships/image" Target="../media/image299.png"/><Relationship Id="rId80" Type="http://schemas.openxmlformats.org/officeDocument/2006/relationships/image" Target="../media/image307.png"/><Relationship Id="rId85" Type="http://schemas.openxmlformats.org/officeDocument/2006/relationships/image" Target="../media/image362.png"/><Relationship Id="rId93" Type="http://schemas.openxmlformats.org/officeDocument/2006/relationships/image" Target="../media/image370.png"/><Relationship Id="rId3" Type="http://schemas.openxmlformats.org/officeDocument/2006/relationships/image" Target="../media/image232.png"/><Relationship Id="rId12" Type="http://schemas.openxmlformats.org/officeDocument/2006/relationships/image" Target="../media/image317.svg"/><Relationship Id="rId17" Type="http://schemas.openxmlformats.org/officeDocument/2006/relationships/image" Target="../media/image340.png"/><Relationship Id="rId25" Type="http://schemas.openxmlformats.org/officeDocument/2006/relationships/image" Target="../media/image254.png"/><Relationship Id="rId33" Type="http://schemas.openxmlformats.org/officeDocument/2006/relationships/image" Target="../media/image262.svg"/><Relationship Id="rId38" Type="http://schemas.openxmlformats.org/officeDocument/2006/relationships/image" Target="../media/image320.png"/><Relationship Id="rId46" Type="http://schemas.openxmlformats.org/officeDocument/2006/relationships/image" Target="../media/image275.png"/><Relationship Id="rId59" Type="http://schemas.openxmlformats.org/officeDocument/2006/relationships/image" Target="../media/image288.svg"/><Relationship Id="rId67" Type="http://schemas.openxmlformats.org/officeDocument/2006/relationships/image" Target="../media/image296.svg"/><Relationship Id="rId20" Type="http://schemas.openxmlformats.org/officeDocument/2006/relationships/image" Target="../media/image343.svg"/><Relationship Id="rId41" Type="http://schemas.openxmlformats.org/officeDocument/2006/relationships/image" Target="../media/image270.svg"/><Relationship Id="rId54" Type="http://schemas.openxmlformats.org/officeDocument/2006/relationships/image" Target="../media/image283.png"/><Relationship Id="rId62" Type="http://schemas.openxmlformats.org/officeDocument/2006/relationships/image" Target="../media/image291.png"/><Relationship Id="rId70" Type="http://schemas.openxmlformats.org/officeDocument/2006/relationships/image" Target="../media/image86.png"/><Relationship Id="rId75" Type="http://schemas.openxmlformats.org/officeDocument/2006/relationships/image" Target="../media/image302.svg"/><Relationship Id="rId83" Type="http://schemas.openxmlformats.org/officeDocument/2006/relationships/image" Target="../media/image328.png"/><Relationship Id="rId88" Type="http://schemas.openxmlformats.org/officeDocument/2006/relationships/image" Target="../media/image365.svg"/><Relationship Id="rId91" Type="http://schemas.openxmlformats.org/officeDocument/2006/relationships/image" Target="../media/image368.png"/><Relationship Id="rId96" Type="http://schemas.openxmlformats.org/officeDocument/2006/relationships/image" Target="../media/image37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5.svg"/><Relationship Id="rId15" Type="http://schemas.openxmlformats.org/officeDocument/2006/relationships/image" Target="../media/image244.png"/><Relationship Id="rId23" Type="http://schemas.openxmlformats.org/officeDocument/2006/relationships/image" Target="../media/image252.png"/><Relationship Id="rId28" Type="http://schemas.openxmlformats.org/officeDocument/2006/relationships/image" Target="../media/image257.svg"/><Relationship Id="rId36" Type="http://schemas.openxmlformats.org/officeDocument/2006/relationships/image" Target="../media/image265.png"/><Relationship Id="rId49" Type="http://schemas.openxmlformats.org/officeDocument/2006/relationships/image" Target="../media/image278.svg"/><Relationship Id="rId57" Type="http://schemas.openxmlformats.org/officeDocument/2006/relationships/image" Target="../media/image286.svg"/><Relationship Id="rId10" Type="http://schemas.openxmlformats.org/officeDocument/2006/relationships/image" Target="../media/image339.svg"/><Relationship Id="rId31" Type="http://schemas.openxmlformats.org/officeDocument/2006/relationships/image" Target="../media/image319.svg"/><Relationship Id="rId44" Type="http://schemas.openxmlformats.org/officeDocument/2006/relationships/image" Target="../media/image322.png"/><Relationship Id="rId52" Type="http://schemas.openxmlformats.org/officeDocument/2006/relationships/image" Target="../media/image281.png"/><Relationship Id="rId60" Type="http://schemas.openxmlformats.org/officeDocument/2006/relationships/image" Target="../media/image289.png"/><Relationship Id="rId65" Type="http://schemas.openxmlformats.org/officeDocument/2006/relationships/image" Target="../media/image294.svg"/><Relationship Id="rId73" Type="http://schemas.openxmlformats.org/officeDocument/2006/relationships/image" Target="../media/image300.svg"/><Relationship Id="rId78" Type="http://schemas.openxmlformats.org/officeDocument/2006/relationships/image" Target="../media/image326.png"/><Relationship Id="rId81" Type="http://schemas.openxmlformats.org/officeDocument/2006/relationships/image" Target="../media/image308.svg"/><Relationship Id="rId86" Type="http://schemas.openxmlformats.org/officeDocument/2006/relationships/image" Target="../media/image363.svg"/><Relationship Id="rId94" Type="http://schemas.openxmlformats.org/officeDocument/2006/relationships/image" Target="../media/image371.svg"/><Relationship Id="rId4" Type="http://schemas.openxmlformats.org/officeDocument/2006/relationships/image" Target="../media/image233.svg"/><Relationship Id="rId9" Type="http://schemas.openxmlformats.org/officeDocument/2006/relationships/image" Target="../media/image338.png"/><Relationship Id="rId13" Type="http://schemas.openxmlformats.org/officeDocument/2006/relationships/image" Target="../media/image242.png"/><Relationship Id="rId18" Type="http://schemas.openxmlformats.org/officeDocument/2006/relationships/image" Target="../media/image341.svg"/><Relationship Id="rId39" Type="http://schemas.openxmlformats.org/officeDocument/2006/relationships/image" Target="../media/image321.svg"/><Relationship Id="rId34" Type="http://schemas.openxmlformats.org/officeDocument/2006/relationships/image" Target="../media/image263.png"/><Relationship Id="rId50" Type="http://schemas.openxmlformats.org/officeDocument/2006/relationships/image" Target="../media/image279.png"/><Relationship Id="rId55" Type="http://schemas.openxmlformats.org/officeDocument/2006/relationships/image" Target="../media/image284.svg"/><Relationship Id="rId76" Type="http://schemas.openxmlformats.org/officeDocument/2006/relationships/image" Target="../media/image324.png"/><Relationship Id="rId7" Type="http://schemas.openxmlformats.org/officeDocument/2006/relationships/image" Target="../media/image236.png"/><Relationship Id="rId71" Type="http://schemas.openxmlformats.org/officeDocument/2006/relationships/image" Target="../media/image87.svg"/><Relationship Id="rId92" Type="http://schemas.openxmlformats.org/officeDocument/2006/relationships/image" Target="../media/image369.svg"/><Relationship Id="rId2" Type="http://schemas.openxmlformats.org/officeDocument/2006/relationships/notesSlide" Target="../notesSlides/notesSlide12.xml"/><Relationship Id="rId29" Type="http://schemas.openxmlformats.org/officeDocument/2006/relationships/image" Target="../media/image258.svg"/><Relationship Id="rId24" Type="http://schemas.openxmlformats.org/officeDocument/2006/relationships/image" Target="../media/image253.svg"/><Relationship Id="rId40" Type="http://schemas.openxmlformats.org/officeDocument/2006/relationships/image" Target="../media/image269.png"/><Relationship Id="rId45" Type="http://schemas.openxmlformats.org/officeDocument/2006/relationships/image" Target="../media/image323.svg"/><Relationship Id="rId66" Type="http://schemas.openxmlformats.org/officeDocument/2006/relationships/image" Target="../media/image295.png"/><Relationship Id="rId87" Type="http://schemas.openxmlformats.org/officeDocument/2006/relationships/image" Target="../media/image364.png"/><Relationship Id="rId61" Type="http://schemas.openxmlformats.org/officeDocument/2006/relationships/image" Target="../media/image290.svg"/><Relationship Id="rId82" Type="http://schemas.openxmlformats.org/officeDocument/2006/relationships/image" Target="../media/image309.svg"/><Relationship Id="rId19" Type="http://schemas.openxmlformats.org/officeDocument/2006/relationships/image" Target="../media/image342.png"/><Relationship Id="rId14" Type="http://schemas.openxmlformats.org/officeDocument/2006/relationships/image" Target="../media/image243.svg"/><Relationship Id="rId30" Type="http://schemas.openxmlformats.org/officeDocument/2006/relationships/image" Target="../media/image259.png"/><Relationship Id="rId35" Type="http://schemas.openxmlformats.org/officeDocument/2006/relationships/image" Target="../media/image264.svg"/><Relationship Id="rId56" Type="http://schemas.openxmlformats.org/officeDocument/2006/relationships/image" Target="../media/image285.png"/><Relationship Id="rId77" Type="http://schemas.openxmlformats.org/officeDocument/2006/relationships/image" Target="../media/image325.sv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18.svg"/><Relationship Id="rId21" Type="http://schemas.openxmlformats.org/officeDocument/2006/relationships/image" Target="../media/image250.png"/><Relationship Id="rId42" Type="http://schemas.openxmlformats.org/officeDocument/2006/relationships/image" Target="../media/image271.png"/><Relationship Id="rId47" Type="http://schemas.openxmlformats.org/officeDocument/2006/relationships/image" Target="../media/image276.svg"/><Relationship Id="rId63" Type="http://schemas.openxmlformats.org/officeDocument/2006/relationships/image" Target="../media/image292.svg"/><Relationship Id="rId68" Type="http://schemas.openxmlformats.org/officeDocument/2006/relationships/image" Target="../media/image297.png"/><Relationship Id="rId84" Type="http://schemas.openxmlformats.org/officeDocument/2006/relationships/image" Target="../media/image329.svg"/><Relationship Id="rId89" Type="http://schemas.openxmlformats.org/officeDocument/2006/relationships/image" Target="../media/image378.png"/><Relationship Id="rId16" Type="http://schemas.openxmlformats.org/officeDocument/2006/relationships/image" Target="../media/image245.svg"/><Relationship Id="rId11" Type="http://schemas.openxmlformats.org/officeDocument/2006/relationships/image" Target="../media/image316.png"/><Relationship Id="rId32" Type="http://schemas.openxmlformats.org/officeDocument/2006/relationships/image" Target="../media/image261.png"/><Relationship Id="rId37" Type="http://schemas.openxmlformats.org/officeDocument/2006/relationships/image" Target="../media/image266.svg"/><Relationship Id="rId53" Type="http://schemas.openxmlformats.org/officeDocument/2006/relationships/image" Target="../media/image282.svg"/><Relationship Id="rId58" Type="http://schemas.openxmlformats.org/officeDocument/2006/relationships/image" Target="../media/image287.png"/><Relationship Id="rId74" Type="http://schemas.openxmlformats.org/officeDocument/2006/relationships/image" Target="../media/image301.png"/><Relationship Id="rId79" Type="http://schemas.openxmlformats.org/officeDocument/2006/relationships/image" Target="../media/image327.svg"/><Relationship Id="rId5" Type="http://schemas.openxmlformats.org/officeDocument/2006/relationships/image" Target="../media/image234.png"/><Relationship Id="rId14" Type="http://schemas.openxmlformats.org/officeDocument/2006/relationships/image" Target="../media/image243.svg"/><Relationship Id="rId22" Type="http://schemas.openxmlformats.org/officeDocument/2006/relationships/image" Target="../media/image251.svg"/><Relationship Id="rId27" Type="http://schemas.openxmlformats.org/officeDocument/2006/relationships/image" Target="../media/image256.png"/><Relationship Id="rId30" Type="http://schemas.openxmlformats.org/officeDocument/2006/relationships/image" Target="../media/image259.png"/><Relationship Id="rId35" Type="http://schemas.openxmlformats.org/officeDocument/2006/relationships/image" Target="../media/image264.svg"/><Relationship Id="rId43" Type="http://schemas.openxmlformats.org/officeDocument/2006/relationships/image" Target="../media/image272.svg"/><Relationship Id="rId48" Type="http://schemas.openxmlformats.org/officeDocument/2006/relationships/image" Target="../media/image277.png"/><Relationship Id="rId56" Type="http://schemas.openxmlformats.org/officeDocument/2006/relationships/image" Target="../media/image285.png"/><Relationship Id="rId64" Type="http://schemas.openxmlformats.org/officeDocument/2006/relationships/image" Target="../media/image293.png"/><Relationship Id="rId69" Type="http://schemas.openxmlformats.org/officeDocument/2006/relationships/image" Target="../media/image298.svg"/><Relationship Id="rId77" Type="http://schemas.openxmlformats.org/officeDocument/2006/relationships/image" Target="../media/image325.svg"/><Relationship Id="rId8" Type="http://schemas.openxmlformats.org/officeDocument/2006/relationships/image" Target="../media/image237.svg"/><Relationship Id="rId51" Type="http://schemas.openxmlformats.org/officeDocument/2006/relationships/image" Target="../media/image280.svg"/><Relationship Id="rId72" Type="http://schemas.openxmlformats.org/officeDocument/2006/relationships/image" Target="../media/image299.png"/><Relationship Id="rId80" Type="http://schemas.openxmlformats.org/officeDocument/2006/relationships/image" Target="../media/image307.png"/><Relationship Id="rId85" Type="http://schemas.openxmlformats.org/officeDocument/2006/relationships/image" Target="../media/image374.png"/><Relationship Id="rId3" Type="http://schemas.openxmlformats.org/officeDocument/2006/relationships/image" Target="../media/image232.png"/><Relationship Id="rId12" Type="http://schemas.openxmlformats.org/officeDocument/2006/relationships/image" Target="../media/image317.svg"/><Relationship Id="rId17" Type="http://schemas.openxmlformats.org/officeDocument/2006/relationships/image" Target="../media/image340.png"/><Relationship Id="rId25" Type="http://schemas.openxmlformats.org/officeDocument/2006/relationships/image" Target="../media/image254.png"/><Relationship Id="rId33" Type="http://schemas.openxmlformats.org/officeDocument/2006/relationships/image" Target="../media/image262.svg"/><Relationship Id="rId38" Type="http://schemas.openxmlformats.org/officeDocument/2006/relationships/image" Target="../media/image320.png"/><Relationship Id="rId46" Type="http://schemas.openxmlformats.org/officeDocument/2006/relationships/image" Target="../media/image275.png"/><Relationship Id="rId59" Type="http://schemas.openxmlformats.org/officeDocument/2006/relationships/image" Target="../media/image288.svg"/><Relationship Id="rId67" Type="http://schemas.openxmlformats.org/officeDocument/2006/relationships/image" Target="../media/image296.svg"/><Relationship Id="rId20" Type="http://schemas.openxmlformats.org/officeDocument/2006/relationships/image" Target="../media/image343.svg"/><Relationship Id="rId41" Type="http://schemas.openxmlformats.org/officeDocument/2006/relationships/image" Target="../media/image270.svg"/><Relationship Id="rId54" Type="http://schemas.openxmlformats.org/officeDocument/2006/relationships/image" Target="../media/image283.png"/><Relationship Id="rId62" Type="http://schemas.openxmlformats.org/officeDocument/2006/relationships/image" Target="../media/image291.png"/><Relationship Id="rId70" Type="http://schemas.openxmlformats.org/officeDocument/2006/relationships/image" Target="../media/image86.png"/><Relationship Id="rId75" Type="http://schemas.openxmlformats.org/officeDocument/2006/relationships/image" Target="../media/image302.svg"/><Relationship Id="rId83" Type="http://schemas.openxmlformats.org/officeDocument/2006/relationships/image" Target="../media/image328.png"/><Relationship Id="rId88" Type="http://schemas.openxmlformats.org/officeDocument/2006/relationships/image" Target="../media/image37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5.svg"/><Relationship Id="rId15" Type="http://schemas.openxmlformats.org/officeDocument/2006/relationships/image" Target="../media/image244.png"/><Relationship Id="rId23" Type="http://schemas.openxmlformats.org/officeDocument/2006/relationships/image" Target="../media/image252.png"/><Relationship Id="rId28" Type="http://schemas.openxmlformats.org/officeDocument/2006/relationships/image" Target="../media/image257.svg"/><Relationship Id="rId36" Type="http://schemas.openxmlformats.org/officeDocument/2006/relationships/image" Target="../media/image265.png"/><Relationship Id="rId49" Type="http://schemas.openxmlformats.org/officeDocument/2006/relationships/image" Target="../media/image278.svg"/><Relationship Id="rId57" Type="http://schemas.openxmlformats.org/officeDocument/2006/relationships/image" Target="../media/image286.svg"/><Relationship Id="rId10" Type="http://schemas.openxmlformats.org/officeDocument/2006/relationships/image" Target="../media/image339.svg"/><Relationship Id="rId31" Type="http://schemas.openxmlformats.org/officeDocument/2006/relationships/image" Target="../media/image319.svg"/><Relationship Id="rId44" Type="http://schemas.openxmlformats.org/officeDocument/2006/relationships/image" Target="../media/image322.png"/><Relationship Id="rId52" Type="http://schemas.openxmlformats.org/officeDocument/2006/relationships/image" Target="../media/image281.png"/><Relationship Id="rId60" Type="http://schemas.openxmlformats.org/officeDocument/2006/relationships/image" Target="../media/image289.png"/><Relationship Id="rId65" Type="http://schemas.openxmlformats.org/officeDocument/2006/relationships/image" Target="../media/image294.svg"/><Relationship Id="rId73" Type="http://schemas.openxmlformats.org/officeDocument/2006/relationships/image" Target="../media/image300.svg"/><Relationship Id="rId78" Type="http://schemas.openxmlformats.org/officeDocument/2006/relationships/image" Target="../media/image326.png"/><Relationship Id="rId81" Type="http://schemas.openxmlformats.org/officeDocument/2006/relationships/image" Target="../media/image308.svg"/><Relationship Id="rId86" Type="http://schemas.openxmlformats.org/officeDocument/2006/relationships/image" Target="../media/image375.svg"/><Relationship Id="rId4" Type="http://schemas.openxmlformats.org/officeDocument/2006/relationships/image" Target="../media/image233.svg"/><Relationship Id="rId9" Type="http://schemas.openxmlformats.org/officeDocument/2006/relationships/image" Target="../media/image338.png"/><Relationship Id="rId13" Type="http://schemas.openxmlformats.org/officeDocument/2006/relationships/image" Target="../media/image242.png"/><Relationship Id="rId18" Type="http://schemas.openxmlformats.org/officeDocument/2006/relationships/image" Target="../media/image341.svg"/><Relationship Id="rId39" Type="http://schemas.openxmlformats.org/officeDocument/2006/relationships/image" Target="../media/image321.svg"/><Relationship Id="rId34" Type="http://schemas.openxmlformats.org/officeDocument/2006/relationships/image" Target="../media/image263.png"/><Relationship Id="rId50" Type="http://schemas.openxmlformats.org/officeDocument/2006/relationships/image" Target="../media/image279.png"/><Relationship Id="rId55" Type="http://schemas.openxmlformats.org/officeDocument/2006/relationships/image" Target="../media/image284.svg"/><Relationship Id="rId76" Type="http://schemas.openxmlformats.org/officeDocument/2006/relationships/image" Target="../media/image324.png"/><Relationship Id="rId7" Type="http://schemas.openxmlformats.org/officeDocument/2006/relationships/image" Target="../media/image236.png"/><Relationship Id="rId71" Type="http://schemas.openxmlformats.org/officeDocument/2006/relationships/image" Target="../media/image87.svg"/><Relationship Id="rId2" Type="http://schemas.openxmlformats.org/officeDocument/2006/relationships/notesSlide" Target="../notesSlides/notesSlide13.xml"/><Relationship Id="rId29" Type="http://schemas.openxmlformats.org/officeDocument/2006/relationships/image" Target="../media/image258.svg"/><Relationship Id="rId24" Type="http://schemas.openxmlformats.org/officeDocument/2006/relationships/image" Target="../media/image253.svg"/><Relationship Id="rId40" Type="http://schemas.openxmlformats.org/officeDocument/2006/relationships/image" Target="../media/image269.png"/><Relationship Id="rId45" Type="http://schemas.openxmlformats.org/officeDocument/2006/relationships/image" Target="../media/image323.svg"/><Relationship Id="rId66" Type="http://schemas.openxmlformats.org/officeDocument/2006/relationships/image" Target="../media/image295.png"/><Relationship Id="rId87" Type="http://schemas.openxmlformats.org/officeDocument/2006/relationships/image" Target="../media/image376.png"/><Relationship Id="rId61" Type="http://schemas.openxmlformats.org/officeDocument/2006/relationships/image" Target="../media/image290.svg"/><Relationship Id="rId82" Type="http://schemas.openxmlformats.org/officeDocument/2006/relationships/image" Target="../media/image309.svg"/><Relationship Id="rId19" Type="http://schemas.openxmlformats.org/officeDocument/2006/relationships/image" Target="../media/image342.png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80.svg"/><Relationship Id="rId21" Type="http://schemas.openxmlformats.org/officeDocument/2006/relationships/image" Target="../media/image250.png"/><Relationship Id="rId42" Type="http://schemas.openxmlformats.org/officeDocument/2006/relationships/image" Target="../media/image271.png"/><Relationship Id="rId47" Type="http://schemas.openxmlformats.org/officeDocument/2006/relationships/image" Target="../media/image276.svg"/><Relationship Id="rId63" Type="http://schemas.openxmlformats.org/officeDocument/2006/relationships/image" Target="../media/image292.svg"/><Relationship Id="rId68" Type="http://schemas.openxmlformats.org/officeDocument/2006/relationships/image" Target="../media/image297.png"/><Relationship Id="rId84" Type="http://schemas.openxmlformats.org/officeDocument/2006/relationships/image" Target="../media/image386.svg"/><Relationship Id="rId16" Type="http://schemas.openxmlformats.org/officeDocument/2006/relationships/image" Target="../media/image245.svg"/><Relationship Id="rId11" Type="http://schemas.openxmlformats.org/officeDocument/2006/relationships/image" Target="../media/image316.png"/><Relationship Id="rId32" Type="http://schemas.openxmlformats.org/officeDocument/2006/relationships/image" Target="../media/image261.png"/><Relationship Id="rId37" Type="http://schemas.openxmlformats.org/officeDocument/2006/relationships/image" Target="../media/image266.svg"/><Relationship Id="rId53" Type="http://schemas.openxmlformats.org/officeDocument/2006/relationships/image" Target="../media/image282.svg"/><Relationship Id="rId58" Type="http://schemas.openxmlformats.org/officeDocument/2006/relationships/image" Target="../media/image287.png"/><Relationship Id="rId74" Type="http://schemas.openxmlformats.org/officeDocument/2006/relationships/image" Target="../media/image301.png"/><Relationship Id="rId79" Type="http://schemas.openxmlformats.org/officeDocument/2006/relationships/image" Target="../media/image384.svg"/><Relationship Id="rId5" Type="http://schemas.openxmlformats.org/officeDocument/2006/relationships/image" Target="../media/image234.png"/><Relationship Id="rId19" Type="http://schemas.openxmlformats.org/officeDocument/2006/relationships/image" Target="../media/image342.png"/><Relationship Id="rId14" Type="http://schemas.openxmlformats.org/officeDocument/2006/relationships/image" Target="../media/image243.svg"/><Relationship Id="rId22" Type="http://schemas.openxmlformats.org/officeDocument/2006/relationships/image" Target="../media/image251.svg"/><Relationship Id="rId27" Type="http://schemas.openxmlformats.org/officeDocument/2006/relationships/image" Target="../media/image256.png"/><Relationship Id="rId30" Type="http://schemas.openxmlformats.org/officeDocument/2006/relationships/image" Target="../media/image381.png"/><Relationship Id="rId35" Type="http://schemas.openxmlformats.org/officeDocument/2006/relationships/image" Target="../media/image264.svg"/><Relationship Id="rId43" Type="http://schemas.openxmlformats.org/officeDocument/2006/relationships/image" Target="../media/image272.svg"/><Relationship Id="rId48" Type="http://schemas.openxmlformats.org/officeDocument/2006/relationships/image" Target="../media/image277.png"/><Relationship Id="rId56" Type="http://schemas.openxmlformats.org/officeDocument/2006/relationships/image" Target="../media/image285.png"/><Relationship Id="rId64" Type="http://schemas.openxmlformats.org/officeDocument/2006/relationships/image" Target="../media/image293.png"/><Relationship Id="rId69" Type="http://schemas.openxmlformats.org/officeDocument/2006/relationships/image" Target="../media/image298.svg"/><Relationship Id="rId77" Type="http://schemas.openxmlformats.org/officeDocument/2006/relationships/image" Target="../media/image325.svg"/><Relationship Id="rId8" Type="http://schemas.openxmlformats.org/officeDocument/2006/relationships/image" Target="../media/image237.svg"/><Relationship Id="rId51" Type="http://schemas.openxmlformats.org/officeDocument/2006/relationships/image" Target="../media/image280.svg"/><Relationship Id="rId72" Type="http://schemas.openxmlformats.org/officeDocument/2006/relationships/image" Target="../media/image299.png"/><Relationship Id="rId80" Type="http://schemas.openxmlformats.org/officeDocument/2006/relationships/image" Target="../media/image307.png"/><Relationship Id="rId85" Type="http://schemas.openxmlformats.org/officeDocument/2006/relationships/image" Target="../media/image387.png"/><Relationship Id="rId3" Type="http://schemas.openxmlformats.org/officeDocument/2006/relationships/image" Target="../media/image232.png"/><Relationship Id="rId12" Type="http://schemas.openxmlformats.org/officeDocument/2006/relationships/image" Target="../media/image317.svg"/><Relationship Id="rId17" Type="http://schemas.openxmlformats.org/officeDocument/2006/relationships/image" Target="../media/image340.png"/><Relationship Id="rId25" Type="http://schemas.openxmlformats.org/officeDocument/2006/relationships/image" Target="../media/image379.png"/><Relationship Id="rId33" Type="http://schemas.openxmlformats.org/officeDocument/2006/relationships/image" Target="../media/image262.svg"/><Relationship Id="rId38" Type="http://schemas.openxmlformats.org/officeDocument/2006/relationships/image" Target="../media/image320.png"/><Relationship Id="rId46" Type="http://schemas.openxmlformats.org/officeDocument/2006/relationships/image" Target="../media/image275.png"/><Relationship Id="rId59" Type="http://schemas.openxmlformats.org/officeDocument/2006/relationships/image" Target="../media/image288.svg"/><Relationship Id="rId67" Type="http://schemas.openxmlformats.org/officeDocument/2006/relationships/image" Target="../media/image296.svg"/><Relationship Id="rId20" Type="http://schemas.openxmlformats.org/officeDocument/2006/relationships/image" Target="../media/image343.svg"/><Relationship Id="rId41" Type="http://schemas.openxmlformats.org/officeDocument/2006/relationships/image" Target="../media/image270.svg"/><Relationship Id="rId54" Type="http://schemas.openxmlformats.org/officeDocument/2006/relationships/image" Target="../media/image283.png"/><Relationship Id="rId62" Type="http://schemas.openxmlformats.org/officeDocument/2006/relationships/image" Target="../media/image291.png"/><Relationship Id="rId70" Type="http://schemas.openxmlformats.org/officeDocument/2006/relationships/image" Target="../media/image86.png"/><Relationship Id="rId75" Type="http://schemas.openxmlformats.org/officeDocument/2006/relationships/image" Target="../media/image302.svg"/><Relationship Id="rId83" Type="http://schemas.openxmlformats.org/officeDocument/2006/relationships/image" Target="../media/image385.png"/><Relationship Id="rId88" Type="http://schemas.openxmlformats.org/officeDocument/2006/relationships/image" Target="../media/image39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5.svg"/><Relationship Id="rId15" Type="http://schemas.openxmlformats.org/officeDocument/2006/relationships/image" Target="../media/image244.png"/><Relationship Id="rId23" Type="http://schemas.openxmlformats.org/officeDocument/2006/relationships/image" Target="../media/image252.png"/><Relationship Id="rId28" Type="http://schemas.openxmlformats.org/officeDocument/2006/relationships/image" Target="../media/image257.svg"/><Relationship Id="rId36" Type="http://schemas.openxmlformats.org/officeDocument/2006/relationships/image" Target="../media/image265.png"/><Relationship Id="rId49" Type="http://schemas.openxmlformats.org/officeDocument/2006/relationships/image" Target="../media/image278.svg"/><Relationship Id="rId57" Type="http://schemas.openxmlformats.org/officeDocument/2006/relationships/image" Target="../media/image286.svg"/><Relationship Id="rId10" Type="http://schemas.openxmlformats.org/officeDocument/2006/relationships/image" Target="../media/image339.svg"/><Relationship Id="rId31" Type="http://schemas.openxmlformats.org/officeDocument/2006/relationships/image" Target="../media/image382.svg"/><Relationship Id="rId44" Type="http://schemas.openxmlformats.org/officeDocument/2006/relationships/image" Target="../media/image322.png"/><Relationship Id="rId52" Type="http://schemas.openxmlformats.org/officeDocument/2006/relationships/image" Target="../media/image281.png"/><Relationship Id="rId60" Type="http://schemas.openxmlformats.org/officeDocument/2006/relationships/image" Target="../media/image289.png"/><Relationship Id="rId65" Type="http://schemas.openxmlformats.org/officeDocument/2006/relationships/image" Target="../media/image294.svg"/><Relationship Id="rId73" Type="http://schemas.openxmlformats.org/officeDocument/2006/relationships/image" Target="../media/image300.svg"/><Relationship Id="rId78" Type="http://schemas.openxmlformats.org/officeDocument/2006/relationships/image" Target="../media/image383.png"/><Relationship Id="rId81" Type="http://schemas.openxmlformats.org/officeDocument/2006/relationships/image" Target="../media/image308.svg"/><Relationship Id="rId86" Type="http://schemas.openxmlformats.org/officeDocument/2006/relationships/image" Target="../media/image388.svg"/><Relationship Id="rId4" Type="http://schemas.openxmlformats.org/officeDocument/2006/relationships/image" Target="../media/image233.svg"/><Relationship Id="rId9" Type="http://schemas.openxmlformats.org/officeDocument/2006/relationships/image" Target="../media/image338.png"/><Relationship Id="rId13" Type="http://schemas.openxmlformats.org/officeDocument/2006/relationships/image" Target="../media/image242.png"/><Relationship Id="rId18" Type="http://schemas.openxmlformats.org/officeDocument/2006/relationships/image" Target="../media/image341.svg"/><Relationship Id="rId39" Type="http://schemas.openxmlformats.org/officeDocument/2006/relationships/image" Target="../media/image321.svg"/><Relationship Id="rId34" Type="http://schemas.openxmlformats.org/officeDocument/2006/relationships/image" Target="../media/image263.png"/><Relationship Id="rId50" Type="http://schemas.openxmlformats.org/officeDocument/2006/relationships/image" Target="../media/image279.png"/><Relationship Id="rId55" Type="http://schemas.openxmlformats.org/officeDocument/2006/relationships/image" Target="../media/image284.svg"/><Relationship Id="rId76" Type="http://schemas.openxmlformats.org/officeDocument/2006/relationships/image" Target="../media/image324.png"/><Relationship Id="rId7" Type="http://schemas.openxmlformats.org/officeDocument/2006/relationships/image" Target="../media/image236.png"/><Relationship Id="rId71" Type="http://schemas.openxmlformats.org/officeDocument/2006/relationships/image" Target="../media/image87.svg"/><Relationship Id="rId2" Type="http://schemas.openxmlformats.org/officeDocument/2006/relationships/notesSlide" Target="../notesSlides/notesSlide14.xml"/><Relationship Id="rId29" Type="http://schemas.openxmlformats.org/officeDocument/2006/relationships/image" Target="../media/image258.svg"/><Relationship Id="rId24" Type="http://schemas.openxmlformats.org/officeDocument/2006/relationships/image" Target="../media/image253.svg"/><Relationship Id="rId40" Type="http://schemas.openxmlformats.org/officeDocument/2006/relationships/image" Target="../media/image269.png"/><Relationship Id="rId45" Type="http://schemas.openxmlformats.org/officeDocument/2006/relationships/image" Target="../media/image323.svg"/><Relationship Id="rId66" Type="http://schemas.openxmlformats.org/officeDocument/2006/relationships/image" Target="../media/image295.png"/><Relationship Id="rId87" Type="http://schemas.openxmlformats.org/officeDocument/2006/relationships/image" Target="../media/image389.png"/><Relationship Id="rId61" Type="http://schemas.openxmlformats.org/officeDocument/2006/relationships/image" Target="../media/image290.svg"/><Relationship Id="rId82" Type="http://schemas.openxmlformats.org/officeDocument/2006/relationships/image" Target="../media/image30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svg"/><Relationship Id="rId18" Type="http://schemas.openxmlformats.org/officeDocument/2006/relationships/image" Target="../media/image135.png"/><Relationship Id="rId3" Type="http://schemas.openxmlformats.org/officeDocument/2006/relationships/image" Target="../media/image120.png"/><Relationship Id="rId7" Type="http://schemas.openxmlformats.org/officeDocument/2006/relationships/image" Target="../media/image124.svg"/><Relationship Id="rId12" Type="http://schemas.openxmlformats.org/officeDocument/2006/relationships/image" Target="../media/image129.png"/><Relationship Id="rId17" Type="http://schemas.openxmlformats.org/officeDocument/2006/relationships/image" Target="../media/image134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11" Type="http://schemas.openxmlformats.org/officeDocument/2006/relationships/image" Target="../media/image128.svg"/><Relationship Id="rId5" Type="http://schemas.openxmlformats.org/officeDocument/2006/relationships/image" Target="../media/image122.svg"/><Relationship Id="rId15" Type="http://schemas.openxmlformats.org/officeDocument/2006/relationships/image" Target="../media/image132.svg"/><Relationship Id="rId10" Type="http://schemas.openxmlformats.org/officeDocument/2006/relationships/image" Target="../media/image127.png"/><Relationship Id="rId19" Type="http://schemas.openxmlformats.org/officeDocument/2006/relationships/image" Target="../media/image136.svg"/><Relationship Id="rId4" Type="http://schemas.openxmlformats.org/officeDocument/2006/relationships/image" Target="../media/image121.png"/><Relationship Id="rId9" Type="http://schemas.openxmlformats.org/officeDocument/2006/relationships/image" Target="../media/image126.svg"/><Relationship Id="rId14" Type="http://schemas.openxmlformats.org/officeDocument/2006/relationships/image" Target="../media/image13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40.svg"/><Relationship Id="rId3" Type="http://schemas.openxmlformats.org/officeDocument/2006/relationships/image" Target="../media/image120.png"/><Relationship Id="rId7" Type="http://schemas.openxmlformats.org/officeDocument/2006/relationships/image" Target="../media/image124.svg"/><Relationship Id="rId12" Type="http://schemas.openxmlformats.org/officeDocument/2006/relationships/image" Target="../media/image139.png"/><Relationship Id="rId17" Type="http://schemas.openxmlformats.org/officeDocument/2006/relationships/image" Target="../media/image144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11" Type="http://schemas.openxmlformats.org/officeDocument/2006/relationships/image" Target="../media/image138.svg"/><Relationship Id="rId5" Type="http://schemas.openxmlformats.org/officeDocument/2006/relationships/image" Target="../media/image122.svg"/><Relationship Id="rId15" Type="http://schemas.openxmlformats.org/officeDocument/2006/relationships/image" Target="../media/image142.svg"/><Relationship Id="rId10" Type="http://schemas.openxmlformats.org/officeDocument/2006/relationships/image" Target="../media/image137.png"/><Relationship Id="rId4" Type="http://schemas.openxmlformats.org/officeDocument/2006/relationships/image" Target="../media/image121.png"/><Relationship Id="rId9" Type="http://schemas.openxmlformats.org/officeDocument/2006/relationships/image" Target="../media/image126.svg"/><Relationship Id="rId14" Type="http://schemas.openxmlformats.org/officeDocument/2006/relationships/image" Target="../media/image14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24.svg"/><Relationship Id="rId21" Type="http://schemas.openxmlformats.org/officeDocument/2006/relationships/image" Target="../media/image421.png"/><Relationship Id="rId42" Type="http://schemas.openxmlformats.org/officeDocument/2006/relationships/image" Target="../media/image437.png"/><Relationship Id="rId47" Type="http://schemas.openxmlformats.org/officeDocument/2006/relationships/image" Target="../media/image276.svg"/><Relationship Id="rId63" Type="http://schemas.openxmlformats.org/officeDocument/2006/relationships/image" Target="../media/image446.svg"/><Relationship Id="rId68" Type="http://schemas.openxmlformats.org/officeDocument/2006/relationships/image" Target="../media/image449.png"/><Relationship Id="rId84" Type="http://schemas.openxmlformats.org/officeDocument/2006/relationships/image" Target="../media/image460.svg"/><Relationship Id="rId89" Type="http://schemas.openxmlformats.org/officeDocument/2006/relationships/image" Target="../media/image465.png"/><Relationship Id="rId16" Type="http://schemas.openxmlformats.org/officeDocument/2006/relationships/image" Target="../media/image416.svg"/><Relationship Id="rId11" Type="http://schemas.openxmlformats.org/officeDocument/2006/relationships/image" Target="../media/image413.png"/><Relationship Id="rId32" Type="http://schemas.openxmlformats.org/officeDocument/2006/relationships/image" Target="../media/image429.png"/><Relationship Id="rId37" Type="http://schemas.openxmlformats.org/officeDocument/2006/relationships/image" Target="../media/image432.svg"/><Relationship Id="rId53" Type="http://schemas.openxmlformats.org/officeDocument/2006/relationships/image" Target="../media/image442.svg"/><Relationship Id="rId58" Type="http://schemas.openxmlformats.org/officeDocument/2006/relationships/image" Target="../media/image287.png"/><Relationship Id="rId74" Type="http://schemas.openxmlformats.org/officeDocument/2006/relationships/image" Target="../media/image453.png"/><Relationship Id="rId79" Type="http://schemas.openxmlformats.org/officeDocument/2006/relationships/image" Target="../media/image458.svg"/><Relationship Id="rId5" Type="http://schemas.openxmlformats.org/officeDocument/2006/relationships/image" Target="../media/image234.png"/><Relationship Id="rId14" Type="http://schemas.openxmlformats.org/officeDocument/2006/relationships/image" Target="../media/image243.svg"/><Relationship Id="rId22" Type="http://schemas.openxmlformats.org/officeDocument/2006/relationships/image" Target="../media/image422.svg"/><Relationship Id="rId27" Type="http://schemas.openxmlformats.org/officeDocument/2006/relationships/image" Target="../media/image425.png"/><Relationship Id="rId30" Type="http://schemas.openxmlformats.org/officeDocument/2006/relationships/image" Target="../media/image427.png"/><Relationship Id="rId35" Type="http://schemas.openxmlformats.org/officeDocument/2006/relationships/image" Target="../media/image264.svg"/><Relationship Id="rId43" Type="http://schemas.openxmlformats.org/officeDocument/2006/relationships/image" Target="../media/image438.svg"/><Relationship Id="rId48" Type="http://schemas.openxmlformats.org/officeDocument/2006/relationships/image" Target="../media/image277.png"/><Relationship Id="rId56" Type="http://schemas.openxmlformats.org/officeDocument/2006/relationships/image" Target="../media/image285.png"/><Relationship Id="rId64" Type="http://schemas.openxmlformats.org/officeDocument/2006/relationships/image" Target="../media/image447.png"/><Relationship Id="rId69" Type="http://schemas.openxmlformats.org/officeDocument/2006/relationships/image" Target="../media/image450.svg"/><Relationship Id="rId77" Type="http://schemas.openxmlformats.org/officeDocument/2006/relationships/image" Target="../media/image456.svg"/><Relationship Id="rId8" Type="http://schemas.openxmlformats.org/officeDocument/2006/relationships/image" Target="../media/image410.svg"/><Relationship Id="rId51" Type="http://schemas.openxmlformats.org/officeDocument/2006/relationships/image" Target="../media/image280.svg"/><Relationship Id="rId72" Type="http://schemas.openxmlformats.org/officeDocument/2006/relationships/image" Target="../media/image451.png"/><Relationship Id="rId80" Type="http://schemas.openxmlformats.org/officeDocument/2006/relationships/image" Target="../media/image307.png"/><Relationship Id="rId85" Type="http://schemas.openxmlformats.org/officeDocument/2006/relationships/image" Target="../media/image461.png"/><Relationship Id="rId3" Type="http://schemas.openxmlformats.org/officeDocument/2006/relationships/image" Target="../media/image407.png"/><Relationship Id="rId12" Type="http://schemas.openxmlformats.org/officeDocument/2006/relationships/image" Target="../media/image414.svg"/><Relationship Id="rId17" Type="http://schemas.openxmlformats.org/officeDocument/2006/relationships/image" Target="../media/image417.png"/><Relationship Id="rId25" Type="http://schemas.openxmlformats.org/officeDocument/2006/relationships/image" Target="../media/image423.png"/><Relationship Id="rId33" Type="http://schemas.openxmlformats.org/officeDocument/2006/relationships/image" Target="../media/image430.svg"/><Relationship Id="rId38" Type="http://schemas.openxmlformats.org/officeDocument/2006/relationships/image" Target="../media/image433.png"/><Relationship Id="rId46" Type="http://schemas.openxmlformats.org/officeDocument/2006/relationships/image" Target="../media/image275.png"/><Relationship Id="rId59" Type="http://schemas.openxmlformats.org/officeDocument/2006/relationships/image" Target="../media/image288.svg"/><Relationship Id="rId67" Type="http://schemas.openxmlformats.org/officeDocument/2006/relationships/image" Target="../media/image296.svg"/><Relationship Id="rId20" Type="http://schemas.openxmlformats.org/officeDocument/2006/relationships/image" Target="../media/image420.svg"/><Relationship Id="rId41" Type="http://schemas.openxmlformats.org/officeDocument/2006/relationships/image" Target="../media/image436.svg"/><Relationship Id="rId54" Type="http://schemas.openxmlformats.org/officeDocument/2006/relationships/image" Target="../media/image443.png"/><Relationship Id="rId62" Type="http://schemas.openxmlformats.org/officeDocument/2006/relationships/image" Target="../media/image445.png"/><Relationship Id="rId70" Type="http://schemas.openxmlformats.org/officeDocument/2006/relationships/image" Target="../media/image86.png"/><Relationship Id="rId75" Type="http://schemas.openxmlformats.org/officeDocument/2006/relationships/image" Target="../media/image454.svg"/><Relationship Id="rId83" Type="http://schemas.openxmlformats.org/officeDocument/2006/relationships/image" Target="../media/image459.png"/><Relationship Id="rId88" Type="http://schemas.openxmlformats.org/officeDocument/2006/relationships/image" Target="../media/image46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5.svg"/><Relationship Id="rId15" Type="http://schemas.openxmlformats.org/officeDocument/2006/relationships/image" Target="../media/image415.png"/><Relationship Id="rId23" Type="http://schemas.openxmlformats.org/officeDocument/2006/relationships/image" Target="../media/image252.png"/><Relationship Id="rId28" Type="http://schemas.openxmlformats.org/officeDocument/2006/relationships/image" Target="../media/image426.svg"/><Relationship Id="rId36" Type="http://schemas.openxmlformats.org/officeDocument/2006/relationships/image" Target="../media/image431.png"/><Relationship Id="rId49" Type="http://schemas.openxmlformats.org/officeDocument/2006/relationships/image" Target="../media/image278.svg"/><Relationship Id="rId57" Type="http://schemas.openxmlformats.org/officeDocument/2006/relationships/image" Target="../media/image286.svg"/><Relationship Id="rId10" Type="http://schemas.openxmlformats.org/officeDocument/2006/relationships/image" Target="../media/image412.svg"/><Relationship Id="rId31" Type="http://schemas.openxmlformats.org/officeDocument/2006/relationships/image" Target="../media/image428.svg"/><Relationship Id="rId44" Type="http://schemas.openxmlformats.org/officeDocument/2006/relationships/image" Target="../media/image439.png"/><Relationship Id="rId52" Type="http://schemas.openxmlformats.org/officeDocument/2006/relationships/image" Target="../media/image441.png"/><Relationship Id="rId60" Type="http://schemas.openxmlformats.org/officeDocument/2006/relationships/image" Target="../media/image289.png"/><Relationship Id="rId65" Type="http://schemas.openxmlformats.org/officeDocument/2006/relationships/image" Target="../media/image448.svg"/><Relationship Id="rId73" Type="http://schemas.openxmlformats.org/officeDocument/2006/relationships/image" Target="../media/image452.svg"/><Relationship Id="rId78" Type="http://schemas.openxmlformats.org/officeDocument/2006/relationships/image" Target="../media/image457.png"/><Relationship Id="rId81" Type="http://schemas.openxmlformats.org/officeDocument/2006/relationships/image" Target="../media/image308.svg"/><Relationship Id="rId86" Type="http://schemas.openxmlformats.org/officeDocument/2006/relationships/image" Target="../media/image462.svg"/><Relationship Id="rId4" Type="http://schemas.openxmlformats.org/officeDocument/2006/relationships/image" Target="../media/image408.svg"/><Relationship Id="rId9" Type="http://schemas.openxmlformats.org/officeDocument/2006/relationships/image" Target="../media/image411.png"/><Relationship Id="rId13" Type="http://schemas.openxmlformats.org/officeDocument/2006/relationships/image" Target="../media/image242.png"/><Relationship Id="rId18" Type="http://schemas.openxmlformats.org/officeDocument/2006/relationships/image" Target="../media/image418.svg"/><Relationship Id="rId39" Type="http://schemas.openxmlformats.org/officeDocument/2006/relationships/image" Target="../media/image434.svg"/><Relationship Id="rId34" Type="http://schemas.openxmlformats.org/officeDocument/2006/relationships/image" Target="../media/image263.png"/><Relationship Id="rId50" Type="http://schemas.openxmlformats.org/officeDocument/2006/relationships/image" Target="../media/image279.png"/><Relationship Id="rId55" Type="http://schemas.openxmlformats.org/officeDocument/2006/relationships/image" Target="../media/image444.svg"/><Relationship Id="rId76" Type="http://schemas.openxmlformats.org/officeDocument/2006/relationships/image" Target="../media/image455.png"/><Relationship Id="rId7" Type="http://schemas.openxmlformats.org/officeDocument/2006/relationships/image" Target="../media/image409.png"/><Relationship Id="rId71" Type="http://schemas.openxmlformats.org/officeDocument/2006/relationships/image" Target="../media/image87.svg"/><Relationship Id="rId2" Type="http://schemas.openxmlformats.org/officeDocument/2006/relationships/notesSlide" Target="../notesSlides/notesSlide30.xml"/><Relationship Id="rId29" Type="http://schemas.openxmlformats.org/officeDocument/2006/relationships/image" Target="../media/image258.svg"/><Relationship Id="rId24" Type="http://schemas.openxmlformats.org/officeDocument/2006/relationships/image" Target="../media/image253.svg"/><Relationship Id="rId40" Type="http://schemas.openxmlformats.org/officeDocument/2006/relationships/image" Target="../media/image435.png"/><Relationship Id="rId45" Type="http://schemas.openxmlformats.org/officeDocument/2006/relationships/image" Target="../media/image440.svg"/><Relationship Id="rId66" Type="http://schemas.openxmlformats.org/officeDocument/2006/relationships/image" Target="../media/image295.png"/><Relationship Id="rId87" Type="http://schemas.openxmlformats.org/officeDocument/2006/relationships/image" Target="../media/image463.png"/><Relationship Id="rId61" Type="http://schemas.openxmlformats.org/officeDocument/2006/relationships/image" Target="../media/image290.svg"/><Relationship Id="rId82" Type="http://schemas.openxmlformats.org/officeDocument/2006/relationships/image" Target="../media/image309.svg"/><Relationship Id="rId19" Type="http://schemas.openxmlformats.org/officeDocument/2006/relationships/image" Target="../media/image419.png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24.svg"/><Relationship Id="rId21" Type="http://schemas.openxmlformats.org/officeDocument/2006/relationships/image" Target="../media/image421.png"/><Relationship Id="rId42" Type="http://schemas.openxmlformats.org/officeDocument/2006/relationships/image" Target="../media/image437.png"/><Relationship Id="rId47" Type="http://schemas.openxmlformats.org/officeDocument/2006/relationships/image" Target="../media/image276.svg"/><Relationship Id="rId63" Type="http://schemas.openxmlformats.org/officeDocument/2006/relationships/image" Target="../media/image446.svg"/><Relationship Id="rId68" Type="http://schemas.openxmlformats.org/officeDocument/2006/relationships/image" Target="../media/image449.png"/><Relationship Id="rId84" Type="http://schemas.openxmlformats.org/officeDocument/2006/relationships/image" Target="../media/image467.svg"/><Relationship Id="rId16" Type="http://schemas.openxmlformats.org/officeDocument/2006/relationships/image" Target="../media/image416.svg"/><Relationship Id="rId11" Type="http://schemas.openxmlformats.org/officeDocument/2006/relationships/image" Target="../media/image413.png"/><Relationship Id="rId32" Type="http://schemas.openxmlformats.org/officeDocument/2006/relationships/image" Target="../media/image429.png"/><Relationship Id="rId37" Type="http://schemas.openxmlformats.org/officeDocument/2006/relationships/image" Target="../media/image432.svg"/><Relationship Id="rId53" Type="http://schemas.openxmlformats.org/officeDocument/2006/relationships/image" Target="../media/image442.svg"/><Relationship Id="rId58" Type="http://schemas.openxmlformats.org/officeDocument/2006/relationships/image" Target="../media/image287.png"/><Relationship Id="rId74" Type="http://schemas.openxmlformats.org/officeDocument/2006/relationships/image" Target="../media/image453.png"/><Relationship Id="rId79" Type="http://schemas.openxmlformats.org/officeDocument/2006/relationships/image" Target="../media/image458.svg"/><Relationship Id="rId5" Type="http://schemas.openxmlformats.org/officeDocument/2006/relationships/image" Target="../media/image234.png"/><Relationship Id="rId19" Type="http://schemas.openxmlformats.org/officeDocument/2006/relationships/image" Target="../media/image419.png"/><Relationship Id="rId14" Type="http://schemas.openxmlformats.org/officeDocument/2006/relationships/image" Target="../media/image243.svg"/><Relationship Id="rId22" Type="http://schemas.openxmlformats.org/officeDocument/2006/relationships/image" Target="../media/image422.svg"/><Relationship Id="rId27" Type="http://schemas.openxmlformats.org/officeDocument/2006/relationships/image" Target="../media/image425.png"/><Relationship Id="rId30" Type="http://schemas.openxmlformats.org/officeDocument/2006/relationships/image" Target="../media/image427.png"/><Relationship Id="rId35" Type="http://schemas.openxmlformats.org/officeDocument/2006/relationships/image" Target="../media/image264.svg"/><Relationship Id="rId43" Type="http://schemas.openxmlformats.org/officeDocument/2006/relationships/image" Target="../media/image438.svg"/><Relationship Id="rId48" Type="http://schemas.openxmlformats.org/officeDocument/2006/relationships/image" Target="../media/image277.png"/><Relationship Id="rId56" Type="http://schemas.openxmlformats.org/officeDocument/2006/relationships/image" Target="../media/image285.png"/><Relationship Id="rId64" Type="http://schemas.openxmlformats.org/officeDocument/2006/relationships/image" Target="../media/image447.png"/><Relationship Id="rId69" Type="http://schemas.openxmlformats.org/officeDocument/2006/relationships/image" Target="../media/image450.svg"/><Relationship Id="rId77" Type="http://schemas.openxmlformats.org/officeDocument/2006/relationships/image" Target="../media/image456.svg"/><Relationship Id="rId8" Type="http://schemas.openxmlformats.org/officeDocument/2006/relationships/image" Target="../media/image410.svg"/><Relationship Id="rId51" Type="http://schemas.openxmlformats.org/officeDocument/2006/relationships/image" Target="../media/image280.svg"/><Relationship Id="rId72" Type="http://schemas.openxmlformats.org/officeDocument/2006/relationships/image" Target="../media/image451.png"/><Relationship Id="rId80" Type="http://schemas.openxmlformats.org/officeDocument/2006/relationships/image" Target="../media/image307.png"/><Relationship Id="rId85" Type="http://schemas.openxmlformats.org/officeDocument/2006/relationships/image" Target="../media/image468.png"/><Relationship Id="rId3" Type="http://schemas.openxmlformats.org/officeDocument/2006/relationships/image" Target="../media/image407.png"/><Relationship Id="rId12" Type="http://schemas.openxmlformats.org/officeDocument/2006/relationships/image" Target="../media/image414.svg"/><Relationship Id="rId17" Type="http://schemas.openxmlformats.org/officeDocument/2006/relationships/image" Target="../media/image417.png"/><Relationship Id="rId25" Type="http://schemas.openxmlformats.org/officeDocument/2006/relationships/image" Target="../media/image423.png"/><Relationship Id="rId33" Type="http://schemas.openxmlformats.org/officeDocument/2006/relationships/image" Target="../media/image430.svg"/><Relationship Id="rId38" Type="http://schemas.openxmlformats.org/officeDocument/2006/relationships/image" Target="../media/image433.png"/><Relationship Id="rId46" Type="http://schemas.openxmlformats.org/officeDocument/2006/relationships/image" Target="../media/image275.png"/><Relationship Id="rId59" Type="http://schemas.openxmlformats.org/officeDocument/2006/relationships/image" Target="../media/image288.svg"/><Relationship Id="rId67" Type="http://schemas.openxmlformats.org/officeDocument/2006/relationships/image" Target="../media/image296.svg"/><Relationship Id="rId20" Type="http://schemas.openxmlformats.org/officeDocument/2006/relationships/image" Target="../media/image420.svg"/><Relationship Id="rId41" Type="http://schemas.openxmlformats.org/officeDocument/2006/relationships/image" Target="../media/image436.svg"/><Relationship Id="rId54" Type="http://schemas.openxmlformats.org/officeDocument/2006/relationships/image" Target="../media/image443.png"/><Relationship Id="rId62" Type="http://schemas.openxmlformats.org/officeDocument/2006/relationships/image" Target="../media/image445.png"/><Relationship Id="rId70" Type="http://schemas.openxmlformats.org/officeDocument/2006/relationships/image" Target="../media/image86.png"/><Relationship Id="rId75" Type="http://schemas.openxmlformats.org/officeDocument/2006/relationships/image" Target="../media/image454.svg"/><Relationship Id="rId83" Type="http://schemas.openxmlformats.org/officeDocument/2006/relationships/image" Target="../media/image466.png"/><Relationship Id="rId88" Type="http://schemas.openxmlformats.org/officeDocument/2006/relationships/image" Target="../media/image4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5.svg"/><Relationship Id="rId15" Type="http://schemas.openxmlformats.org/officeDocument/2006/relationships/image" Target="../media/image415.png"/><Relationship Id="rId23" Type="http://schemas.openxmlformats.org/officeDocument/2006/relationships/image" Target="../media/image252.png"/><Relationship Id="rId28" Type="http://schemas.openxmlformats.org/officeDocument/2006/relationships/image" Target="../media/image426.svg"/><Relationship Id="rId36" Type="http://schemas.openxmlformats.org/officeDocument/2006/relationships/image" Target="../media/image431.png"/><Relationship Id="rId49" Type="http://schemas.openxmlformats.org/officeDocument/2006/relationships/image" Target="../media/image278.svg"/><Relationship Id="rId57" Type="http://schemas.openxmlformats.org/officeDocument/2006/relationships/image" Target="../media/image286.svg"/><Relationship Id="rId10" Type="http://schemas.openxmlformats.org/officeDocument/2006/relationships/image" Target="../media/image412.svg"/><Relationship Id="rId31" Type="http://schemas.openxmlformats.org/officeDocument/2006/relationships/image" Target="../media/image428.svg"/><Relationship Id="rId44" Type="http://schemas.openxmlformats.org/officeDocument/2006/relationships/image" Target="../media/image439.png"/><Relationship Id="rId52" Type="http://schemas.openxmlformats.org/officeDocument/2006/relationships/image" Target="../media/image441.png"/><Relationship Id="rId60" Type="http://schemas.openxmlformats.org/officeDocument/2006/relationships/image" Target="../media/image289.png"/><Relationship Id="rId65" Type="http://schemas.openxmlformats.org/officeDocument/2006/relationships/image" Target="../media/image448.svg"/><Relationship Id="rId73" Type="http://schemas.openxmlformats.org/officeDocument/2006/relationships/image" Target="../media/image452.svg"/><Relationship Id="rId78" Type="http://schemas.openxmlformats.org/officeDocument/2006/relationships/image" Target="../media/image457.png"/><Relationship Id="rId81" Type="http://schemas.openxmlformats.org/officeDocument/2006/relationships/image" Target="../media/image308.svg"/><Relationship Id="rId86" Type="http://schemas.openxmlformats.org/officeDocument/2006/relationships/image" Target="../media/image469.png"/><Relationship Id="rId4" Type="http://schemas.openxmlformats.org/officeDocument/2006/relationships/image" Target="../media/image408.svg"/><Relationship Id="rId9" Type="http://schemas.openxmlformats.org/officeDocument/2006/relationships/image" Target="../media/image411.png"/><Relationship Id="rId13" Type="http://schemas.openxmlformats.org/officeDocument/2006/relationships/image" Target="../media/image242.png"/><Relationship Id="rId18" Type="http://schemas.openxmlformats.org/officeDocument/2006/relationships/image" Target="../media/image418.svg"/><Relationship Id="rId39" Type="http://schemas.openxmlformats.org/officeDocument/2006/relationships/image" Target="../media/image434.svg"/><Relationship Id="rId34" Type="http://schemas.openxmlformats.org/officeDocument/2006/relationships/image" Target="../media/image263.png"/><Relationship Id="rId50" Type="http://schemas.openxmlformats.org/officeDocument/2006/relationships/image" Target="../media/image279.png"/><Relationship Id="rId55" Type="http://schemas.openxmlformats.org/officeDocument/2006/relationships/image" Target="../media/image444.svg"/><Relationship Id="rId76" Type="http://schemas.openxmlformats.org/officeDocument/2006/relationships/image" Target="../media/image455.png"/><Relationship Id="rId7" Type="http://schemas.openxmlformats.org/officeDocument/2006/relationships/image" Target="../media/image409.png"/><Relationship Id="rId71" Type="http://schemas.openxmlformats.org/officeDocument/2006/relationships/image" Target="../media/image87.svg"/><Relationship Id="rId2" Type="http://schemas.openxmlformats.org/officeDocument/2006/relationships/notesSlide" Target="../notesSlides/notesSlide31.xml"/><Relationship Id="rId29" Type="http://schemas.openxmlformats.org/officeDocument/2006/relationships/image" Target="../media/image258.svg"/><Relationship Id="rId24" Type="http://schemas.openxmlformats.org/officeDocument/2006/relationships/image" Target="../media/image253.svg"/><Relationship Id="rId40" Type="http://schemas.openxmlformats.org/officeDocument/2006/relationships/image" Target="../media/image435.png"/><Relationship Id="rId45" Type="http://schemas.openxmlformats.org/officeDocument/2006/relationships/image" Target="../media/image440.svg"/><Relationship Id="rId66" Type="http://schemas.openxmlformats.org/officeDocument/2006/relationships/image" Target="../media/image295.png"/><Relationship Id="rId87" Type="http://schemas.openxmlformats.org/officeDocument/2006/relationships/image" Target="../media/image470.png"/><Relationship Id="rId61" Type="http://schemas.openxmlformats.org/officeDocument/2006/relationships/image" Target="../media/image290.svg"/><Relationship Id="rId82" Type="http://schemas.openxmlformats.org/officeDocument/2006/relationships/image" Target="../media/image30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8.svg"/><Relationship Id="rId3" Type="http://schemas.openxmlformats.org/officeDocument/2006/relationships/image" Target="../media/image120.png"/><Relationship Id="rId7" Type="http://schemas.openxmlformats.org/officeDocument/2006/relationships/image" Target="../media/image124.svg"/><Relationship Id="rId12" Type="http://schemas.openxmlformats.org/officeDocument/2006/relationships/image" Target="../media/image137.png"/><Relationship Id="rId17" Type="http://schemas.openxmlformats.org/officeDocument/2006/relationships/image" Target="../media/image150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11" Type="http://schemas.openxmlformats.org/officeDocument/2006/relationships/image" Target="../media/image146.svg"/><Relationship Id="rId5" Type="http://schemas.openxmlformats.org/officeDocument/2006/relationships/image" Target="../media/image122.svg"/><Relationship Id="rId15" Type="http://schemas.openxmlformats.org/officeDocument/2006/relationships/image" Target="../media/image148.svg"/><Relationship Id="rId10" Type="http://schemas.openxmlformats.org/officeDocument/2006/relationships/image" Target="../media/image145.png"/><Relationship Id="rId4" Type="http://schemas.openxmlformats.org/officeDocument/2006/relationships/image" Target="../media/image121.png"/><Relationship Id="rId9" Type="http://schemas.openxmlformats.org/officeDocument/2006/relationships/image" Target="../media/image126.svg"/><Relationship Id="rId14" Type="http://schemas.openxmlformats.org/officeDocument/2006/relationships/image" Target="../media/image14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sv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12" Type="http://schemas.openxmlformats.org/officeDocument/2006/relationships/image" Target="../media/image16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sv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0" Type="http://schemas.openxmlformats.org/officeDocument/2006/relationships/image" Target="../media/image158.svg"/><Relationship Id="rId4" Type="http://schemas.openxmlformats.org/officeDocument/2006/relationships/image" Target="../media/image152.svg"/><Relationship Id="rId9" Type="http://schemas.openxmlformats.org/officeDocument/2006/relationships/image" Target="../media/image157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7.png"/><Relationship Id="rId21" Type="http://schemas.openxmlformats.org/officeDocument/2006/relationships/image" Target="../media/image175.svg"/><Relationship Id="rId42" Type="http://schemas.openxmlformats.org/officeDocument/2006/relationships/image" Target="../media/image54.png"/><Relationship Id="rId47" Type="http://schemas.openxmlformats.org/officeDocument/2006/relationships/image" Target="../media/image194.svg"/><Relationship Id="rId63" Type="http://schemas.openxmlformats.org/officeDocument/2006/relationships/image" Target="../media/image208.svg"/><Relationship Id="rId68" Type="http://schemas.openxmlformats.org/officeDocument/2006/relationships/image" Target="../media/image88.png"/><Relationship Id="rId84" Type="http://schemas.openxmlformats.org/officeDocument/2006/relationships/image" Target="../media/image221.svg"/><Relationship Id="rId89" Type="http://schemas.openxmlformats.org/officeDocument/2006/relationships/image" Target="../media/image226.png"/><Relationship Id="rId16" Type="http://schemas.openxmlformats.org/officeDocument/2006/relationships/image" Target="../media/image170.svg"/><Relationship Id="rId11" Type="http://schemas.openxmlformats.org/officeDocument/2006/relationships/image" Target="../media/image166.png"/><Relationship Id="rId32" Type="http://schemas.openxmlformats.org/officeDocument/2006/relationships/image" Target="../media/image46.png"/><Relationship Id="rId37" Type="http://schemas.openxmlformats.org/officeDocument/2006/relationships/image" Target="../media/image186.svg"/><Relationship Id="rId53" Type="http://schemas.openxmlformats.org/officeDocument/2006/relationships/image" Target="../media/image200.svg"/><Relationship Id="rId58" Type="http://schemas.openxmlformats.org/officeDocument/2006/relationships/image" Target="../media/image204.png"/><Relationship Id="rId74" Type="http://schemas.openxmlformats.org/officeDocument/2006/relationships/image" Target="../media/image215.png"/><Relationship Id="rId79" Type="http://schemas.openxmlformats.org/officeDocument/2006/relationships/image" Target="../media/image155.png"/><Relationship Id="rId5" Type="http://schemas.openxmlformats.org/officeDocument/2006/relationships/image" Target="../media/image3.png"/><Relationship Id="rId90" Type="http://schemas.openxmlformats.org/officeDocument/2006/relationships/image" Target="../media/image227.svg"/><Relationship Id="rId22" Type="http://schemas.openxmlformats.org/officeDocument/2006/relationships/image" Target="../media/image176.png"/><Relationship Id="rId27" Type="http://schemas.openxmlformats.org/officeDocument/2006/relationships/image" Target="../media/image28.svg"/><Relationship Id="rId43" Type="http://schemas.openxmlformats.org/officeDocument/2006/relationships/image" Target="../media/image191.svg"/><Relationship Id="rId48" Type="http://schemas.openxmlformats.org/officeDocument/2006/relationships/image" Target="../media/image195.png"/><Relationship Id="rId64" Type="http://schemas.openxmlformats.org/officeDocument/2006/relationships/image" Target="../media/image78.png"/><Relationship Id="rId69" Type="http://schemas.openxmlformats.org/officeDocument/2006/relationships/image" Target="../media/image211.svg"/><Relationship Id="rId8" Type="http://schemas.openxmlformats.org/officeDocument/2006/relationships/image" Target="../media/image163.svg"/><Relationship Id="rId51" Type="http://schemas.openxmlformats.org/officeDocument/2006/relationships/image" Target="../media/image198.svg"/><Relationship Id="rId72" Type="http://schemas.openxmlformats.org/officeDocument/2006/relationships/image" Target="../media/image213.png"/><Relationship Id="rId80" Type="http://schemas.openxmlformats.org/officeDocument/2006/relationships/image" Target="../media/image156.svg"/><Relationship Id="rId85" Type="http://schemas.openxmlformats.org/officeDocument/2006/relationships/image" Target="../media/image222.png"/><Relationship Id="rId93" Type="http://schemas.openxmlformats.org/officeDocument/2006/relationships/image" Target="../media/image230.png"/><Relationship Id="rId3" Type="http://schemas.openxmlformats.org/officeDocument/2006/relationships/image" Target="../media/image1.png"/><Relationship Id="rId12" Type="http://schemas.openxmlformats.org/officeDocument/2006/relationships/image" Target="../media/image167.svg"/><Relationship Id="rId17" Type="http://schemas.openxmlformats.org/officeDocument/2006/relationships/image" Target="../media/image171.svg"/><Relationship Id="rId25" Type="http://schemas.openxmlformats.org/officeDocument/2006/relationships/image" Target="../media/image179.svg"/><Relationship Id="rId33" Type="http://schemas.openxmlformats.org/officeDocument/2006/relationships/image" Target="../media/image183.svg"/><Relationship Id="rId38" Type="http://schemas.openxmlformats.org/officeDocument/2006/relationships/image" Target="../media/image187.png"/><Relationship Id="rId46" Type="http://schemas.openxmlformats.org/officeDocument/2006/relationships/image" Target="../media/image193.png"/><Relationship Id="rId59" Type="http://schemas.openxmlformats.org/officeDocument/2006/relationships/image" Target="../media/image205.svg"/><Relationship Id="rId67" Type="http://schemas.openxmlformats.org/officeDocument/2006/relationships/image" Target="../media/image210.svg"/><Relationship Id="rId20" Type="http://schemas.openxmlformats.org/officeDocument/2006/relationships/image" Target="../media/image174.png"/><Relationship Id="rId41" Type="http://schemas.openxmlformats.org/officeDocument/2006/relationships/image" Target="../media/image190.svg"/><Relationship Id="rId54" Type="http://schemas.openxmlformats.org/officeDocument/2006/relationships/image" Target="../media/image201.png"/><Relationship Id="rId62" Type="http://schemas.openxmlformats.org/officeDocument/2006/relationships/image" Target="../media/image76.png"/><Relationship Id="rId70" Type="http://schemas.openxmlformats.org/officeDocument/2006/relationships/image" Target="../media/image90.png"/><Relationship Id="rId75" Type="http://schemas.openxmlformats.org/officeDocument/2006/relationships/image" Target="../media/image216.svg"/><Relationship Id="rId83" Type="http://schemas.openxmlformats.org/officeDocument/2006/relationships/image" Target="../media/image220.png"/><Relationship Id="rId88" Type="http://schemas.openxmlformats.org/officeDocument/2006/relationships/image" Target="../media/image225.svg"/><Relationship Id="rId91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svg"/><Relationship Id="rId15" Type="http://schemas.openxmlformats.org/officeDocument/2006/relationships/image" Target="../media/image11.png"/><Relationship Id="rId23" Type="http://schemas.openxmlformats.org/officeDocument/2006/relationships/image" Target="../media/image177.svg"/><Relationship Id="rId28" Type="http://schemas.openxmlformats.org/officeDocument/2006/relationships/image" Target="../media/image180.png"/><Relationship Id="rId36" Type="http://schemas.openxmlformats.org/officeDocument/2006/relationships/image" Target="../media/image185.png"/><Relationship Id="rId49" Type="http://schemas.openxmlformats.org/officeDocument/2006/relationships/image" Target="../media/image196.svg"/><Relationship Id="rId57" Type="http://schemas.openxmlformats.org/officeDocument/2006/relationships/image" Target="../media/image203.svg"/><Relationship Id="rId10" Type="http://schemas.openxmlformats.org/officeDocument/2006/relationships/image" Target="../media/image165.svg"/><Relationship Id="rId31" Type="http://schemas.openxmlformats.org/officeDocument/2006/relationships/image" Target="../media/image182.svg"/><Relationship Id="rId44" Type="http://schemas.openxmlformats.org/officeDocument/2006/relationships/image" Target="../media/image56.png"/><Relationship Id="rId52" Type="http://schemas.openxmlformats.org/officeDocument/2006/relationships/image" Target="../media/image199.png"/><Relationship Id="rId60" Type="http://schemas.openxmlformats.org/officeDocument/2006/relationships/image" Target="../media/image206.png"/><Relationship Id="rId65" Type="http://schemas.openxmlformats.org/officeDocument/2006/relationships/image" Target="../media/image209.svg"/><Relationship Id="rId73" Type="http://schemas.openxmlformats.org/officeDocument/2006/relationships/image" Target="../media/image214.svg"/><Relationship Id="rId78" Type="http://schemas.openxmlformats.org/officeDocument/2006/relationships/image" Target="../media/image96.svg"/><Relationship Id="rId81" Type="http://schemas.openxmlformats.org/officeDocument/2006/relationships/image" Target="../media/image218.png"/><Relationship Id="rId86" Type="http://schemas.openxmlformats.org/officeDocument/2006/relationships/image" Target="../media/image223.svg"/><Relationship Id="rId94" Type="http://schemas.openxmlformats.org/officeDocument/2006/relationships/image" Target="../media/image231.svg"/><Relationship Id="rId4" Type="http://schemas.openxmlformats.org/officeDocument/2006/relationships/image" Target="../media/image161.svg"/><Relationship Id="rId9" Type="http://schemas.openxmlformats.org/officeDocument/2006/relationships/image" Target="../media/image164.png"/><Relationship Id="rId13" Type="http://schemas.openxmlformats.org/officeDocument/2006/relationships/image" Target="../media/image168.png"/><Relationship Id="rId18" Type="http://schemas.openxmlformats.org/officeDocument/2006/relationships/image" Target="../media/image172.png"/><Relationship Id="rId39" Type="http://schemas.openxmlformats.org/officeDocument/2006/relationships/image" Target="../media/image188.svg"/><Relationship Id="rId34" Type="http://schemas.openxmlformats.org/officeDocument/2006/relationships/image" Target="../media/image48.png"/><Relationship Id="rId50" Type="http://schemas.openxmlformats.org/officeDocument/2006/relationships/image" Target="../media/image197.png"/><Relationship Id="rId55" Type="http://schemas.openxmlformats.org/officeDocument/2006/relationships/image" Target="../media/image202.svg"/><Relationship Id="rId76" Type="http://schemas.openxmlformats.org/officeDocument/2006/relationships/image" Target="../media/image94.png"/><Relationship Id="rId7" Type="http://schemas.openxmlformats.org/officeDocument/2006/relationships/image" Target="../media/image5.png"/><Relationship Id="rId71" Type="http://schemas.openxmlformats.org/officeDocument/2006/relationships/image" Target="../media/image212.svg"/><Relationship Id="rId92" Type="http://schemas.openxmlformats.org/officeDocument/2006/relationships/image" Target="../media/image229.svg"/><Relationship Id="rId2" Type="http://schemas.openxmlformats.org/officeDocument/2006/relationships/notesSlide" Target="../notesSlides/notesSlide6.xml"/><Relationship Id="rId29" Type="http://schemas.openxmlformats.org/officeDocument/2006/relationships/image" Target="../media/image181.svg"/><Relationship Id="rId24" Type="http://schemas.openxmlformats.org/officeDocument/2006/relationships/image" Target="../media/image178.png"/><Relationship Id="rId40" Type="http://schemas.openxmlformats.org/officeDocument/2006/relationships/image" Target="../media/image189.png"/><Relationship Id="rId45" Type="http://schemas.openxmlformats.org/officeDocument/2006/relationships/image" Target="../media/image192.svg"/><Relationship Id="rId66" Type="http://schemas.openxmlformats.org/officeDocument/2006/relationships/image" Target="../media/image84.png"/><Relationship Id="rId87" Type="http://schemas.openxmlformats.org/officeDocument/2006/relationships/image" Target="../media/image224.png"/><Relationship Id="rId61" Type="http://schemas.openxmlformats.org/officeDocument/2006/relationships/image" Target="../media/image207.svg"/><Relationship Id="rId82" Type="http://schemas.openxmlformats.org/officeDocument/2006/relationships/image" Target="../media/image219.svg"/><Relationship Id="rId19" Type="http://schemas.openxmlformats.org/officeDocument/2006/relationships/image" Target="../media/image173.svg"/><Relationship Id="rId14" Type="http://schemas.openxmlformats.org/officeDocument/2006/relationships/image" Target="../media/image169.svg"/><Relationship Id="rId30" Type="http://schemas.openxmlformats.org/officeDocument/2006/relationships/image" Target="../media/image44.png"/><Relationship Id="rId35" Type="http://schemas.openxmlformats.org/officeDocument/2006/relationships/image" Target="../media/image184.svg"/><Relationship Id="rId56" Type="http://schemas.openxmlformats.org/officeDocument/2006/relationships/image" Target="../media/image68.png"/><Relationship Id="rId77" Type="http://schemas.openxmlformats.org/officeDocument/2006/relationships/image" Target="../media/image217.sv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3.svg"/><Relationship Id="rId21" Type="http://schemas.openxmlformats.org/officeDocument/2006/relationships/image" Target="../media/image248.png"/><Relationship Id="rId42" Type="http://schemas.openxmlformats.org/officeDocument/2006/relationships/image" Target="../media/image269.png"/><Relationship Id="rId47" Type="http://schemas.openxmlformats.org/officeDocument/2006/relationships/image" Target="../media/image274.svg"/><Relationship Id="rId63" Type="http://schemas.openxmlformats.org/officeDocument/2006/relationships/image" Target="../media/image290.svg"/><Relationship Id="rId68" Type="http://schemas.openxmlformats.org/officeDocument/2006/relationships/image" Target="../media/image295.png"/><Relationship Id="rId84" Type="http://schemas.openxmlformats.org/officeDocument/2006/relationships/image" Target="../media/image309.svg"/><Relationship Id="rId89" Type="http://schemas.openxmlformats.org/officeDocument/2006/relationships/image" Target="../media/image314.png"/><Relationship Id="rId16" Type="http://schemas.openxmlformats.org/officeDocument/2006/relationships/image" Target="../media/image243.svg"/><Relationship Id="rId11" Type="http://schemas.openxmlformats.org/officeDocument/2006/relationships/image" Target="../media/image238.png"/><Relationship Id="rId32" Type="http://schemas.openxmlformats.org/officeDocument/2006/relationships/image" Target="../media/image259.png"/><Relationship Id="rId37" Type="http://schemas.openxmlformats.org/officeDocument/2006/relationships/image" Target="../media/image264.svg"/><Relationship Id="rId53" Type="http://schemas.openxmlformats.org/officeDocument/2006/relationships/image" Target="../media/image280.svg"/><Relationship Id="rId58" Type="http://schemas.openxmlformats.org/officeDocument/2006/relationships/image" Target="../media/image285.png"/><Relationship Id="rId74" Type="http://schemas.openxmlformats.org/officeDocument/2006/relationships/image" Target="../media/image299.png"/><Relationship Id="rId79" Type="http://schemas.openxmlformats.org/officeDocument/2006/relationships/image" Target="../media/image304.svg"/><Relationship Id="rId5" Type="http://schemas.openxmlformats.org/officeDocument/2006/relationships/image" Target="../media/image234.png"/><Relationship Id="rId90" Type="http://schemas.openxmlformats.org/officeDocument/2006/relationships/image" Target="../media/image315.svg"/><Relationship Id="rId14" Type="http://schemas.openxmlformats.org/officeDocument/2006/relationships/image" Target="../media/image241.svg"/><Relationship Id="rId22" Type="http://schemas.openxmlformats.org/officeDocument/2006/relationships/image" Target="../media/image249.svg"/><Relationship Id="rId27" Type="http://schemas.openxmlformats.org/officeDocument/2006/relationships/image" Target="../media/image254.png"/><Relationship Id="rId30" Type="http://schemas.openxmlformats.org/officeDocument/2006/relationships/image" Target="../media/image257.svg"/><Relationship Id="rId35" Type="http://schemas.openxmlformats.org/officeDocument/2006/relationships/image" Target="../media/image262.svg"/><Relationship Id="rId43" Type="http://schemas.openxmlformats.org/officeDocument/2006/relationships/image" Target="../media/image270.svg"/><Relationship Id="rId48" Type="http://schemas.openxmlformats.org/officeDocument/2006/relationships/image" Target="../media/image275.png"/><Relationship Id="rId56" Type="http://schemas.openxmlformats.org/officeDocument/2006/relationships/image" Target="../media/image283.png"/><Relationship Id="rId64" Type="http://schemas.openxmlformats.org/officeDocument/2006/relationships/image" Target="../media/image291.png"/><Relationship Id="rId69" Type="http://schemas.openxmlformats.org/officeDocument/2006/relationships/image" Target="../media/image296.svg"/><Relationship Id="rId77" Type="http://schemas.openxmlformats.org/officeDocument/2006/relationships/image" Target="../media/image302.svg"/><Relationship Id="rId8" Type="http://schemas.openxmlformats.org/officeDocument/2006/relationships/image" Target="../media/image237.svg"/><Relationship Id="rId51" Type="http://schemas.openxmlformats.org/officeDocument/2006/relationships/image" Target="../media/image278.svg"/><Relationship Id="rId72" Type="http://schemas.openxmlformats.org/officeDocument/2006/relationships/image" Target="../media/image86.png"/><Relationship Id="rId80" Type="http://schemas.openxmlformats.org/officeDocument/2006/relationships/image" Target="../media/image305.png"/><Relationship Id="rId85" Type="http://schemas.openxmlformats.org/officeDocument/2006/relationships/image" Target="../media/image310.png"/><Relationship Id="rId3" Type="http://schemas.openxmlformats.org/officeDocument/2006/relationships/image" Target="../media/image232.png"/><Relationship Id="rId12" Type="http://schemas.openxmlformats.org/officeDocument/2006/relationships/image" Target="../media/image239.svg"/><Relationship Id="rId17" Type="http://schemas.openxmlformats.org/officeDocument/2006/relationships/image" Target="../media/image244.png"/><Relationship Id="rId25" Type="http://schemas.openxmlformats.org/officeDocument/2006/relationships/image" Target="../media/image252.png"/><Relationship Id="rId33" Type="http://schemas.openxmlformats.org/officeDocument/2006/relationships/image" Target="../media/image260.svg"/><Relationship Id="rId38" Type="http://schemas.openxmlformats.org/officeDocument/2006/relationships/image" Target="../media/image265.png"/><Relationship Id="rId46" Type="http://schemas.openxmlformats.org/officeDocument/2006/relationships/image" Target="../media/image273.png"/><Relationship Id="rId59" Type="http://schemas.openxmlformats.org/officeDocument/2006/relationships/image" Target="../media/image286.svg"/><Relationship Id="rId67" Type="http://schemas.openxmlformats.org/officeDocument/2006/relationships/image" Target="../media/image294.svg"/><Relationship Id="rId20" Type="http://schemas.openxmlformats.org/officeDocument/2006/relationships/image" Target="../media/image247.svg"/><Relationship Id="rId41" Type="http://schemas.openxmlformats.org/officeDocument/2006/relationships/image" Target="../media/image268.svg"/><Relationship Id="rId54" Type="http://schemas.openxmlformats.org/officeDocument/2006/relationships/image" Target="../media/image281.png"/><Relationship Id="rId62" Type="http://schemas.openxmlformats.org/officeDocument/2006/relationships/image" Target="../media/image289.png"/><Relationship Id="rId70" Type="http://schemas.openxmlformats.org/officeDocument/2006/relationships/image" Target="../media/image297.png"/><Relationship Id="rId75" Type="http://schemas.openxmlformats.org/officeDocument/2006/relationships/image" Target="../media/image300.svg"/><Relationship Id="rId83" Type="http://schemas.openxmlformats.org/officeDocument/2006/relationships/image" Target="../media/image308.svg"/><Relationship Id="rId88" Type="http://schemas.openxmlformats.org/officeDocument/2006/relationships/image" Target="../media/image31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5.svg"/><Relationship Id="rId15" Type="http://schemas.openxmlformats.org/officeDocument/2006/relationships/image" Target="../media/image242.png"/><Relationship Id="rId23" Type="http://schemas.openxmlformats.org/officeDocument/2006/relationships/image" Target="../media/image250.png"/><Relationship Id="rId28" Type="http://schemas.openxmlformats.org/officeDocument/2006/relationships/image" Target="../media/image255.svg"/><Relationship Id="rId36" Type="http://schemas.openxmlformats.org/officeDocument/2006/relationships/image" Target="../media/image263.png"/><Relationship Id="rId49" Type="http://schemas.openxmlformats.org/officeDocument/2006/relationships/image" Target="../media/image276.svg"/><Relationship Id="rId57" Type="http://schemas.openxmlformats.org/officeDocument/2006/relationships/image" Target="../media/image284.svg"/><Relationship Id="rId10" Type="http://schemas.openxmlformats.org/officeDocument/2006/relationships/image" Target="../media/image156.svg"/><Relationship Id="rId31" Type="http://schemas.openxmlformats.org/officeDocument/2006/relationships/image" Target="../media/image258.svg"/><Relationship Id="rId44" Type="http://schemas.openxmlformats.org/officeDocument/2006/relationships/image" Target="../media/image271.png"/><Relationship Id="rId52" Type="http://schemas.openxmlformats.org/officeDocument/2006/relationships/image" Target="../media/image279.png"/><Relationship Id="rId60" Type="http://schemas.openxmlformats.org/officeDocument/2006/relationships/image" Target="../media/image287.png"/><Relationship Id="rId65" Type="http://schemas.openxmlformats.org/officeDocument/2006/relationships/image" Target="../media/image292.svg"/><Relationship Id="rId73" Type="http://schemas.openxmlformats.org/officeDocument/2006/relationships/image" Target="../media/image87.svg"/><Relationship Id="rId78" Type="http://schemas.openxmlformats.org/officeDocument/2006/relationships/image" Target="../media/image303.png"/><Relationship Id="rId81" Type="http://schemas.openxmlformats.org/officeDocument/2006/relationships/image" Target="../media/image306.svg"/><Relationship Id="rId86" Type="http://schemas.openxmlformats.org/officeDocument/2006/relationships/image" Target="../media/image311.svg"/><Relationship Id="rId4" Type="http://schemas.openxmlformats.org/officeDocument/2006/relationships/image" Target="../media/image233.svg"/><Relationship Id="rId9" Type="http://schemas.openxmlformats.org/officeDocument/2006/relationships/image" Target="../media/image155.png"/><Relationship Id="rId13" Type="http://schemas.openxmlformats.org/officeDocument/2006/relationships/image" Target="../media/image240.png"/><Relationship Id="rId18" Type="http://schemas.openxmlformats.org/officeDocument/2006/relationships/image" Target="../media/image245.svg"/><Relationship Id="rId39" Type="http://schemas.openxmlformats.org/officeDocument/2006/relationships/image" Target="../media/image266.svg"/><Relationship Id="rId34" Type="http://schemas.openxmlformats.org/officeDocument/2006/relationships/image" Target="../media/image261.png"/><Relationship Id="rId50" Type="http://schemas.openxmlformats.org/officeDocument/2006/relationships/image" Target="../media/image277.png"/><Relationship Id="rId55" Type="http://schemas.openxmlformats.org/officeDocument/2006/relationships/image" Target="../media/image282.svg"/><Relationship Id="rId76" Type="http://schemas.openxmlformats.org/officeDocument/2006/relationships/image" Target="../media/image301.png"/><Relationship Id="rId7" Type="http://schemas.openxmlformats.org/officeDocument/2006/relationships/image" Target="../media/image236.png"/><Relationship Id="rId71" Type="http://schemas.openxmlformats.org/officeDocument/2006/relationships/image" Target="../media/image298.svg"/><Relationship Id="rId2" Type="http://schemas.openxmlformats.org/officeDocument/2006/relationships/notesSlide" Target="../notesSlides/notesSlide7.xml"/><Relationship Id="rId29" Type="http://schemas.openxmlformats.org/officeDocument/2006/relationships/image" Target="../media/image256.png"/><Relationship Id="rId24" Type="http://schemas.openxmlformats.org/officeDocument/2006/relationships/image" Target="../media/image251.svg"/><Relationship Id="rId40" Type="http://schemas.openxmlformats.org/officeDocument/2006/relationships/image" Target="../media/image267.png"/><Relationship Id="rId45" Type="http://schemas.openxmlformats.org/officeDocument/2006/relationships/image" Target="../media/image272.svg"/><Relationship Id="rId66" Type="http://schemas.openxmlformats.org/officeDocument/2006/relationships/image" Target="../media/image293.png"/><Relationship Id="rId87" Type="http://schemas.openxmlformats.org/officeDocument/2006/relationships/image" Target="../media/image312.png"/><Relationship Id="rId61" Type="http://schemas.openxmlformats.org/officeDocument/2006/relationships/image" Target="../media/image288.svg"/><Relationship Id="rId82" Type="http://schemas.openxmlformats.org/officeDocument/2006/relationships/image" Target="../media/image307.png"/><Relationship Id="rId19" Type="http://schemas.openxmlformats.org/officeDocument/2006/relationships/image" Target="../media/image246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18.svg"/><Relationship Id="rId21" Type="http://schemas.openxmlformats.org/officeDocument/2006/relationships/image" Target="../media/image250.png"/><Relationship Id="rId42" Type="http://schemas.openxmlformats.org/officeDocument/2006/relationships/image" Target="../media/image271.png"/><Relationship Id="rId47" Type="http://schemas.openxmlformats.org/officeDocument/2006/relationships/image" Target="../media/image276.svg"/><Relationship Id="rId63" Type="http://schemas.openxmlformats.org/officeDocument/2006/relationships/image" Target="../media/image292.svg"/><Relationship Id="rId68" Type="http://schemas.openxmlformats.org/officeDocument/2006/relationships/image" Target="../media/image297.png"/><Relationship Id="rId84" Type="http://schemas.openxmlformats.org/officeDocument/2006/relationships/image" Target="../media/image329.svg"/><Relationship Id="rId89" Type="http://schemas.openxmlformats.org/officeDocument/2006/relationships/image" Target="../media/image334.png"/><Relationship Id="rId16" Type="http://schemas.openxmlformats.org/officeDocument/2006/relationships/image" Target="../media/image245.svg"/><Relationship Id="rId11" Type="http://schemas.openxmlformats.org/officeDocument/2006/relationships/image" Target="../media/image316.png"/><Relationship Id="rId32" Type="http://schemas.openxmlformats.org/officeDocument/2006/relationships/image" Target="../media/image261.png"/><Relationship Id="rId37" Type="http://schemas.openxmlformats.org/officeDocument/2006/relationships/image" Target="../media/image266.svg"/><Relationship Id="rId53" Type="http://schemas.openxmlformats.org/officeDocument/2006/relationships/image" Target="../media/image282.svg"/><Relationship Id="rId58" Type="http://schemas.openxmlformats.org/officeDocument/2006/relationships/image" Target="../media/image287.png"/><Relationship Id="rId74" Type="http://schemas.openxmlformats.org/officeDocument/2006/relationships/image" Target="../media/image301.png"/><Relationship Id="rId79" Type="http://schemas.openxmlformats.org/officeDocument/2006/relationships/image" Target="../media/image327.svg"/><Relationship Id="rId5" Type="http://schemas.openxmlformats.org/officeDocument/2006/relationships/image" Target="../media/image234.png"/><Relationship Id="rId90" Type="http://schemas.openxmlformats.org/officeDocument/2006/relationships/image" Target="../media/image335.svg"/><Relationship Id="rId14" Type="http://schemas.openxmlformats.org/officeDocument/2006/relationships/image" Target="../media/image243.svg"/><Relationship Id="rId22" Type="http://schemas.openxmlformats.org/officeDocument/2006/relationships/image" Target="../media/image251.svg"/><Relationship Id="rId27" Type="http://schemas.openxmlformats.org/officeDocument/2006/relationships/image" Target="../media/image256.png"/><Relationship Id="rId30" Type="http://schemas.openxmlformats.org/officeDocument/2006/relationships/image" Target="../media/image259.png"/><Relationship Id="rId35" Type="http://schemas.openxmlformats.org/officeDocument/2006/relationships/image" Target="../media/image264.svg"/><Relationship Id="rId43" Type="http://schemas.openxmlformats.org/officeDocument/2006/relationships/image" Target="../media/image272.svg"/><Relationship Id="rId48" Type="http://schemas.openxmlformats.org/officeDocument/2006/relationships/image" Target="../media/image277.png"/><Relationship Id="rId56" Type="http://schemas.openxmlformats.org/officeDocument/2006/relationships/image" Target="../media/image285.png"/><Relationship Id="rId64" Type="http://schemas.openxmlformats.org/officeDocument/2006/relationships/image" Target="../media/image293.png"/><Relationship Id="rId69" Type="http://schemas.openxmlformats.org/officeDocument/2006/relationships/image" Target="../media/image298.svg"/><Relationship Id="rId77" Type="http://schemas.openxmlformats.org/officeDocument/2006/relationships/image" Target="../media/image325.svg"/><Relationship Id="rId8" Type="http://schemas.openxmlformats.org/officeDocument/2006/relationships/image" Target="../media/image237.svg"/><Relationship Id="rId51" Type="http://schemas.openxmlformats.org/officeDocument/2006/relationships/image" Target="../media/image280.svg"/><Relationship Id="rId72" Type="http://schemas.openxmlformats.org/officeDocument/2006/relationships/image" Target="../media/image299.png"/><Relationship Id="rId80" Type="http://schemas.openxmlformats.org/officeDocument/2006/relationships/image" Target="../media/image307.png"/><Relationship Id="rId85" Type="http://schemas.openxmlformats.org/officeDocument/2006/relationships/image" Target="../media/image330.png"/><Relationship Id="rId3" Type="http://schemas.openxmlformats.org/officeDocument/2006/relationships/image" Target="../media/image232.png"/><Relationship Id="rId12" Type="http://schemas.openxmlformats.org/officeDocument/2006/relationships/image" Target="../media/image317.svg"/><Relationship Id="rId17" Type="http://schemas.openxmlformats.org/officeDocument/2006/relationships/image" Target="../media/image246.png"/><Relationship Id="rId25" Type="http://schemas.openxmlformats.org/officeDocument/2006/relationships/image" Target="../media/image254.png"/><Relationship Id="rId33" Type="http://schemas.openxmlformats.org/officeDocument/2006/relationships/image" Target="../media/image262.svg"/><Relationship Id="rId38" Type="http://schemas.openxmlformats.org/officeDocument/2006/relationships/image" Target="../media/image320.png"/><Relationship Id="rId46" Type="http://schemas.openxmlformats.org/officeDocument/2006/relationships/image" Target="../media/image275.png"/><Relationship Id="rId59" Type="http://schemas.openxmlformats.org/officeDocument/2006/relationships/image" Target="../media/image288.svg"/><Relationship Id="rId67" Type="http://schemas.openxmlformats.org/officeDocument/2006/relationships/image" Target="../media/image296.svg"/><Relationship Id="rId20" Type="http://schemas.openxmlformats.org/officeDocument/2006/relationships/image" Target="../media/image249.svg"/><Relationship Id="rId41" Type="http://schemas.openxmlformats.org/officeDocument/2006/relationships/image" Target="../media/image270.svg"/><Relationship Id="rId54" Type="http://schemas.openxmlformats.org/officeDocument/2006/relationships/image" Target="../media/image283.png"/><Relationship Id="rId62" Type="http://schemas.openxmlformats.org/officeDocument/2006/relationships/image" Target="../media/image291.png"/><Relationship Id="rId70" Type="http://schemas.openxmlformats.org/officeDocument/2006/relationships/image" Target="../media/image86.png"/><Relationship Id="rId75" Type="http://schemas.openxmlformats.org/officeDocument/2006/relationships/image" Target="../media/image302.svg"/><Relationship Id="rId83" Type="http://schemas.openxmlformats.org/officeDocument/2006/relationships/image" Target="../media/image328.png"/><Relationship Id="rId88" Type="http://schemas.openxmlformats.org/officeDocument/2006/relationships/image" Target="../media/image333.svg"/><Relationship Id="rId91" Type="http://schemas.openxmlformats.org/officeDocument/2006/relationships/image" Target="../media/image3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5.svg"/><Relationship Id="rId15" Type="http://schemas.openxmlformats.org/officeDocument/2006/relationships/image" Target="../media/image244.png"/><Relationship Id="rId23" Type="http://schemas.openxmlformats.org/officeDocument/2006/relationships/image" Target="../media/image252.png"/><Relationship Id="rId28" Type="http://schemas.openxmlformats.org/officeDocument/2006/relationships/image" Target="../media/image257.svg"/><Relationship Id="rId36" Type="http://schemas.openxmlformats.org/officeDocument/2006/relationships/image" Target="../media/image265.png"/><Relationship Id="rId49" Type="http://schemas.openxmlformats.org/officeDocument/2006/relationships/image" Target="../media/image278.svg"/><Relationship Id="rId57" Type="http://schemas.openxmlformats.org/officeDocument/2006/relationships/image" Target="../media/image286.svg"/><Relationship Id="rId10" Type="http://schemas.openxmlformats.org/officeDocument/2006/relationships/image" Target="../media/image239.svg"/><Relationship Id="rId31" Type="http://schemas.openxmlformats.org/officeDocument/2006/relationships/image" Target="../media/image319.svg"/><Relationship Id="rId44" Type="http://schemas.openxmlformats.org/officeDocument/2006/relationships/image" Target="../media/image322.png"/><Relationship Id="rId52" Type="http://schemas.openxmlformats.org/officeDocument/2006/relationships/image" Target="../media/image281.png"/><Relationship Id="rId60" Type="http://schemas.openxmlformats.org/officeDocument/2006/relationships/image" Target="../media/image289.png"/><Relationship Id="rId65" Type="http://schemas.openxmlformats.org/officeDocument/2006/relationships/image" Target="../media/image294.svg"/><Relationship Id="rId73" Type="http://schemas.openxmlformats.org/officeDocument/2006/relationships/image" Target="../media/image300.svg"/><Relationship Id="rId78" Type="http://schemas.openxmlformats.org/officeDocument/2006/relationships/image" Target="../media/image326.png"/><Relationship Id="rId81" Type="http://schemas.openxmlformats.org/officeDocument/2006/relationships/image" Target="../media/image308.svg"/><Relationship Id="rId86" Type="http://schemas.openxmlformats.org/officeDocument/2006/relationships/image" Target="../media/image331.svg"/><Relationship Id="rId4" Type="http://schemas.openxmlformats.org/officeDocument/2006/relationships/image" Target="../media/image233.svg"/><Relationship Id="rId9" Type="http://schemas.openxmlformats.org/officeDocument/2006/relationships/image" Target="../media/image238.png"/><Relationship Id="rId13" Type="http://schemas.openxmlformats.org/officeDocument/2006/relationships/image" Target="../media/image242.png"/><Relationship Id="rId18" Type="http://schemas.openxmlformats.org/officeDocument/2006/relationships/image" Target="../media/image247.svg"/><Relationship Id="rId39" Type="http://schemas.openxmlformats.org/officeDocument/2006/relationships/image" Target="../media/image321.svg"/><Relationship Id="rId34" Type="http://schemas.openxmlformats.org/officeDocument/2006/relationships/image" Target="../media/image263.png"/><Relationship Id="rId50" Type="http://schemas.openxmlformats.org/officeDocument/2006/relationships/image" Target="../media/image279.png"/><Relationship Id="rId55" Type="http://schemas.openxmlformats.org/officeDocument/2006/relationships/image" Target="../media/image284.svg"/><Relationship Id="rId76" Type="http://schemas.openxmlformats.org/officeDocument/2006/relationships/image" Target="../media/image324.png"/><Relationship Id="rId7" Type="http://schemas.openxmlformats.org/officeDocument/2006/relationships/image" Target="../media/image236.png"/><Relationship Id="rId71" Type="http://schemas.openxmlformats.org/officeDocument/2006/relationships/image" Target="../media/image87.svg"/><Relationship Id="rId92" Type="http://schemas.openxmlformats.org/officeDocument/2006/relationships/image" Target="../media/image337.svg"/><Relationship Id="rId2" Type="http://schemas.openxmlformats.org/officeDocument/2006/relationships/notesSlide" Target="../notesSlides/notesSlide8.xml"/><Relationship Id="rId29" Type="http://schemas.openxmlformats.org/officeDocument/2006/relationships/image" Target="../media/image258.svg"/><Relationship Id="rId24" Type="http://schemas.openxmlformats.org/officeDocument/2006/relationships/image" Target="../media/image253.svg"/><Relationship Id="rId40" Type="http://schemas.openxmlformats.org/officeDocument/2006/relationships/image" Target="../media/image269.png"/><Relationship Id="rId45" Type="http://schemas.openxmlformats.org/officeDocument/2006/relationships/image" Target="../media/image323.svg"/><Relationship Id="rId66" Type="http://schemas.openxmlformats.org/officeDocument/2006/relationships/image" Target="../media/image295.png"/><Relationship Id="rId87" Type="http://schemas.openxmlformats.org/officeDocument/2006/relationships/image" Target="../media/image332.png"/><Relationship Id="rId61" Type="http://schemas.openxmlformats.org/officeDocument/2006/relationships/image" Target="../media/image290.svg"/><Relationship Id="rId82" Type="http://schemas.openxmlformats.org/officeDocument/2006/relationships/image" Target="../media/image309.svg"/><Relationship Id="rId19" Type="http://schemas.openxmlformats.org/officeDocument/2006/relationships/image" Target="../media/image248.pn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18.svg"/><Relationship Id="rId21" Type="http://schemas.openxmlformats.org/officeDocument/2006/relationships/image" Target="../media/image250.png"/><Relationship Id="rId42" Type="http://schemas.openxmlformats.org/officeDocument/2006/relationships/image" Target="../media/image271.png"/><Relationship Id="rId47" Type="http://schemas.openxmlformats.org/officeDocument/2006/relationships/image" Target="../media/image276.svg"/><Relationship Id="rId63" Type="http://schemas.openxmlformats.org/officeDocument/2006/relationships/image" Target="../media/image292.svg"/><Relationship Id="rId68" Type="http://schemas.openxmlformats.org/officeDocument/2006/relationships/image" Target="../media/image297.png"/><Relationship Id="rId84" Type="http://schemas.openxmlformats.org/officeDocument/2006/relationships/image" Target="../media/image329.svg"/><Relationship Id="rId89" Type="http://schemas.openxmlformats.org/officeDocument/2006/relationships/image" Target="../media/image348.png"/><Relationship Id="rId16" Type="http://schemas.openxmlformats.org/officeDocument/2006/relationships/image" Target="../media/image245.svg"/><Relationship Id="rId11" Type="http://schemas.openxmlformats.org/officeDocument/2006/relationships/image" Target="../media/image316.png"/><Relationship Id="rId32" Type="http://schemas.openxmlformats.org/officeDocument/2006/relationships/image" Target="../media/image261.png"/><Relationship Id="rId37" Type="http://schemas.openxmlformats.org/officeDocument/2006/relationships/image" Target="../media/image266.svg"/><Relationship Id="rId53" Type="http://schemas.openxmlformats.org/officeDocument/2006/relationships/image" Target="../media/image282.svg"/><Relationship Id="rId58" Type="http://schemas.openxmlformats.org/officeDocument/2006/relationships/image" Target="../media/image287.png"/><Relationship Id="rId74" Type="http://schemas.openxmlformats.org/officeDocument/2006/relationships/image" Target="../media/image301.png"/><Relationship Id="rId79" Type="http://schemas.openxmlformats.org/officeDocument/2006/relationships/image" Target="../media/image327.svg"/><Relationship Id="rId5" Type="http://schemas.openxmlformats.org/officeDocument/2006/relationships/image" Target="../media/image234.png"/><Relationship Id="rId90" Type="http://schemas.openxmlformats.org/officeDocument/2006/relationships/image" Target="../media/image349.svg"/><Relationship Id="rId14" Type="http://schemas.openxmlformats.org/officeDocument/2006/relationships/image" Target="../media/image243.svg"/><Relationship Id="rId22" Type="http://schemas.openxmlformats.org/officeDocument/2006/relationships/image" Target="../media/image251.svg"/><Relationship Id="rId27" Type="http://schemas.openxmlformats.org/officeDocument/2006/relationships/image" Target="../media/image256.png"/><Relationship Id="rId30" Type="http://schemas.openxmlformats.org/officeDocument/2006/relationships/image" Target="../media/image259.png"/><Relationship Id="rId35" Type="http://schemas.openxmlformats.org/officeDocument/2006/relationships/image" Target="../media/image264.svg"/><Relationship Id="rId43" Type="http://schemas.openxmlformats.org/officeDocument/2006/relationships/image" Target="../media/image272.svg"/><Relationship Id="rId48" Type="http://schemas.openxmlformats.org/officeDocument/2006/relationships/image" Target="../media/image277.png"/><Relationship Id="rId56" Type="http://schemas.openxmlformats.org/officeDocument/2006/relationships/image" Target="../media/image285.png"/><Relationship Id="rId64" Type="http://schemas.openxmlformats.org/officeDocument/2006/relationships/image" Target="../media/image293.png"/><Relationship Id="rId69" Type="http://schemas.openxmlformats.org/officeDocument/2006/relationships/image" Target="../media/image298.svg"/><Relationship Id="rId77" Type="http://schemas.openxmlformats.org/officeDocument/2006/relationships/image" Target="../media/image325.svg"/><Relationship Id="rId8" Type="http://schemas.openxmlformats.org/officeDocument/2006/relationships/image" Target="../media/image237.svg"/><Relationship Id="rId51" Type="http://schemas.openxmlformats.org/officeDocument/2006/relationships/image" Target="../media/image280.svg"/><Relationship Id="rId72" Type="http://schemas.openxmlformats.org/officeDocument/2006/relationships/image" Target="../media/image299.png"/><Relationship Id="rId80" Type="http://schemas.openxmlformats.org/officeDocument/2006/relationships/image" Target="../media/image307.png"/><Relationship Id="rId85" Type="http://schemas.openxmlformats.org/officeDocument/2006/relationships/image" Target="../media/image344.png"/><Relationship Id="rId3" Type="http://schemas.openxmlformats.org/officeDocument/2006/relationships/image" Target="../media/image232.png"/><Relationship Id="rId12" Type="http://schemas.openxmlformats.org/officeDocument/2006/relationships/image" Target="../media/image317.svg"/><Relationship Id="rId17" Type="http://schemas.openxmlformats.org/officeDocument/2006/relationships/image" Target="../media/image340.png"/><Relationship Id="rId25" Type="http://schemas.openxmlformats.org/officeDocument/2006/relationships/image" Target="../media/image254.png"/><Relationship Id="rId33" Type="http://schemas.openxmlformats.org/officeDocument/2006/relationships/image" Target="../media/image262.svg"/><Relationship Id="rId38" Type="http://schemas.openxmlformats.org/officeDocument/2006/relationships/image" Target="../media/image320.png"/><Relationship Id="rId46" Type="http://schemas.openxmlformats.org/officeDocument/2006/relationships/image" Target="../media/image275.png"/><Relationship Id="rId59" Type="http://schemas.openxmlformats.org/officeDocument/2006/relationships/image" Target="../media/image288.svg"/><Relationship Id="rId67" Type="http://schemas.openxmlformats.org/officeDocument/2006/relationships/image" Target="../media/image296.svg"/><Relationship Id="rId20" Type="http://schemas.openxmlformats.org/officeDocument/2006/relationships/image" Target="../media/image343.svg"/><Relationship Id="rId41" Type="http://schemas.openxmlformats.org/officeDocument/2006/relationships/image" Target="../media/image270.svg"/><Relationship Id="rId54" Type="http://schemas.openxmlformats.org/officeDocument/2006/relationships/image" Target="../media/image283.png"/><Relationship Id="rId62" Type="http://schemas.openxmlformats.org/officeDocument/2006/relationships/image" Target="../media/image291.png"/><Relationship Id="rId70" Type="http://schemas.openxmlformats.org/officeDocument/2006/relationships/image" Target="../media/image86.png"/><Relationship Id="rId75" Type="http://schemas.openxmlformats.org/officeDocument/2006/relationships/image" Target="../media/image302.svg"/><Relationship Id="rId83" Type="http://schemas.openxmlformats.org/officeDocument/2006/relationships/image" Target="../media/image328.png"/><Relationship Id="rId88" Type="http://schemas.openxmlformats.org/officeDocument/2006/relationships/image" Target="../media/image34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5.svg"/><Relationship Id="rId15" Type="http://schemas.openxmlformats.org/officeDocument/2006/relationships/image" Target="../media/image244.png"/><Relationship Id="rId23" Type="http://schemas.openxmlformats.org/officeDocument/2006/relationships/image" Target="../media/image252.png"/><Relationship Id="rId28" Type="http://schemas.openxmlformats.org/officeDocument/2006/relationships/image" Target="../media/image257.svg"/><Relationship Id="rId36" Type="http://schemas.openxmlformats.org/officeDocument/2006/relationships/image" Target="../media/image265.png"/><Relationship Id="rId49" Type="http://schemas.openxmlformats.org/officeDocument/2006/relationships/image" Target="../media/image278.svg"/><Relationship Id="rId57" Type="http://schemas.openxmlformats.org/officeDocument/2006/relationships/image" Target="../media/image286.svg"/><Relationship Id="rId10" Type="http://schemas.openxmlformats.org/officeDocument/2006/relationships/image" Target="../media/image339.svg"/><Relationship Id="rId31" Type="http://schemas.openxmlformats.org/officeDocument/2006/relationships/image" Target="../media/image319.svg"/><Relationship Id="rId44" Type="http://schemas.openxmlformats.org/officeDocument/2006/relationships/image" Target="../media/image322.png"/><Relationship Id="rId52" Type="http://schemas.openxmlformats.org/officeDocument/2006/relationships/image" Target="../media/image281.png"/><Relationship Id="rId60" Type="http://schemas.openxmlformats.org/officeDocument/2006/relationships/image" Target="../media/image289.png"/><Relationship Id="rId65" Type="http://schemas.openxmlformats.org/officeDocument/2006/relationships/image" Target="../media/image294.svg"/><Relationship Id="rId73" Type="http://schemas.openxmlformats.org/officeDocument/2006/relationships/image" Target="../media/image300.svg"/><Relationship Id="rId78" Type="http://schemas.openxmlformats.org/officeDocument/2006/relationships/image" Target="../media/image326.png"/><Relationship Id="rId81" Type="http://schemas.openxmlformats.org/officeDocument/2006/relationships/image" Target="../media/image308.svg"/><Relationship Id="rId86" Type="http://schemas.openxmlformats.org/officeDocument/2006/relationships/image" Target="../media/image345.svg"/><Relationship Id="rId4" Type="http://schemas.openxmlformats.org/officeDocument/2006/relationships/image" Target="../media/image233.svg"/><Relationship Id="rId9" Type="http://schemas.openxmlformats.org/officeDocument/2006/relationships/image" Target="../media/image338.png"/><Relationship Id="rId13" Type="http://schemas.openxmlformats.org/officeDocument/2006/relationships/image" Target="../media/image242.png"/><Relationship Id="rId18" Type="http://schemas.openxmlformats.org/officeDocument/2006/relationships/image" Target="../media/image341.svg"/><Relationship Id="rId39" Type="http://schemas.openxmlformats.org/officeDocument/2006/relationships/image" Target="../media/image321.svg"/><Relationship Id="rId34" Type="http://schemas.openxmlformats.org/officeDocument/2006/relationships/image" Target="../media/image263.png"/><Relationship Id="rId50" Type="http://schemas.openxmlformats.org/officeDocument/2006/relationships/image" Target="../media/image279.png"/><Relationship Id="rId55" Type="http://schemas.openxmlformats.org/officeDocument/2006/relationships/image" Target="../media/image284.svg"/><Relationship Id="rId76" Type="http://schemas.openxmlformats.org/officeDocument/2006/relationships/image" Target="../media/image324.png"/><Relationship Id="rId7" Type="http://schemas.openxmlformats.org/officeDocument/2006/relationships/image" Target="../media/image236.png"/><Relationship Id="rId71" Type="http://schemas.openxmlformats.org/officeDocument/2006/relationships/image" Target="../media/image87.svg"/><Relationship Id="rId2" Type="http://schemas.openxmlformats.org/officeDocument/2006/relationships/notesSlide" Target="../notesSlides/notesSlide9.xml"/><Relationship Id="rId29" Type="http://schemas.openxmlformats.org/officeDocument/2006/relationships/image" Target="../media/image258.svg"/><Relationship Id="rId24" Type="http://schemas.openxmlformats.org/officeDocument/2006/relationships/image" Target="../media/image253.svg"/><Relationship Id="rId40" Type="http://schemas.openxmlformats.org/officeDocument/2006/relationships/image" Target="../media/image269.png"/><Relationship Id="rId45" Type="http://schemas.openxmlformats.org/officeDocument/2006/relationships/image" Target="../media/image323.svg"/><Relationship Id="rId66" Type="http://schemas.openxmlformats.org/officeDocument/2006/relationships/image" Target="../media/image295.png"/><Relationship Id="rId87" Type="http://schemas.openxmlformats.org/officeDocument/2006/relationships/image" Target="../media/image346.png"/><Relationship Id="rId61" Type="http://schemas.openxmlformats.org/officeDocument/2006/relationships/image" Target="../media/image290.svg"/><Relationship Id="rId82" Type="http://schemas.openxmlformats.org/officeDocument/2006/relationships/image" Target="../media/image309.svg"/><Relationship Id="rId19" Type="http://schemas.openxmlformats.org/officeDocument/2006/relationships/image" Target="../media/image3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5454280" y="2994887"/>
            <a:ext cx="996260" cy="12850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488233" y="5114925"/>
            <a:ext cx="1133475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3235685" y="2994887"/>
            <a:ext cx="1557286" cy="122358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5283621" y="0"/>
            <a:ext cx="1557286" cy="36174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5454280" y="4786219"/>
            <a:ext cx="1109300" cy="151173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5283621" y="1232929"/>
            <a:ext cx="1341267" cy="1025859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3392983" y="0"/>
            <a:ext cx="1133475" cy="31432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7583983" y="5114925"/>
            <a:ext cx="704017" cy="11811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17331561" y="2994887"/>
            <a:ext cx="956439" cy="122358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17488733" y="0"/>
            <a:ext cx="799267" cy="31432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3038666" y="0"/>
            <a:ext cx="1557286" cy="459623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876300" y="1000125"/>
            <a:ext cx="1109300" cy="1511736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7030700" y="990600"/>
            <a:ext cx="1109300" cy="1511736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9429750" y="0"/>
            <a:ext cx="1109300" cy="473511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3038666" y="1330812"/>
            <a:ext cx="1341267" cy="1025859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3506450" y="866775"/>
            <a:ext cx="1109300" cy="1511736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828675" y="0"/>
            <a:ext cx="1133475" cy="3238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/>
        </p:blipFill>
        <p:spPr>
          <a:xfrm>
            <a:off x="17430750" y="8829675"/>
            <a:ext cx="857250" cy="1457325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rcRect/>
          <a:stretch/>
        </p:blipFill>
        <p:spPr>
          <a:xfrm>
            <a:off x="13487400" y="8810625"/>
            <a:ext cx="1109300" cy="147637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rcRect/>
          <a:stretch/>
        </p:blipFill>
        <p:spPr>
          <a:xfrm>
            <a:off x="9372600" y="6896100"/>
            <a:ext cx="1109300" cy="1511736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rcRect/>
          <a:stretch/>
        </p:blipFill>
        <p:spPr>
          <a:xfrm>
            <a:off x="3105150" y="8810625"/>
            <a:ext cx="1109300" cy="1476375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rcRect/>
          <a:stretch/>
        </p:blipFill>
        <p:spPr>
          <a:xfrm>
            <a:off x="5276850" y="6848475"/>
            <a:ext cx="1109300" cy="151173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rcRect/>
          <a:stretch/>
        </p:blipFill>
        <p:spPr>
          <a:xfrm>
            <a:off x="15283621" y="7194240"/>
            <a:ext cx="1557286" cy="122358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>
          <a:xfrm>
            <a:off x="15283621" y="9289014"/>
            <a:ext cx="1341267" cy="997986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13392983" y="7191375"/>
            <a:ext cx="1133475" cy="11811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7488733" y="7191375"/>
            <a:ext cx="799267" cy="11811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7337199" y="978424"/>
            <a:ext cx="996260" cy="1285065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5372933" y="3105150"/>
            <a:ext cx="1133475" cy="1171575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5118599" y="978424"/>
            <a:ext cx="1557286" cy="1223585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7337199" y="2769747"/>
            <a:ext cx="1109300" cy="1511736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7166539" y="0"/>
            <a:ext cx="1341267" cy="242316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11433074" y="978424"/>
            <a:ext cx="996260" cy="1285065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9468683" y="3105150"/>
            <a:ext cx="1133475" cy="1171575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9214475" y="978424"/>
            <a:ext cx="1557286" cy="1223585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11433074" y="2769747"/>
            <a:ext cx="1109300" cy="1511736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11262410" y="0"/>
            <a:ext cx="1341267" cy="242316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7337199" y="9034500"/>
            <a:ext cx="996260" cy="12525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5118599" y="9034500"/>
            <a:ext cx="1557286" cy="1223585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7166539" y="5177768"/>
            <a:ext cx="1557286" cy="1223585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7166539" y="7272542"/>
            <a:ext cx="1341267" cy="1025859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5277683" y="5172075"/>
            <a:ext cx="1133475" cy="1181100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11433074" y="9034500"/>
            <a:ext cx="996260" cy="1252500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9214475" y="9034500"/>
            <a:ext cx="1557286" cy="1223585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11262410" y="5177768"/>
            <a:ext cx="1557286" cy="1223585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11262410" y="7272542"/>
            <a:ext cx="1341267" cy="1025859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9373433" y="5172075"/>
            <a:ext cx="1123950" cy="1181100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rcRect/>
          <a:stretch/>
        </p:blipFill>
        <p:spPr>
          <a:xfrm>
            <a:off x="0" y="3073208"/>
            <a:ext cx="500072" cy="1223585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rcRect/>
          <a:stretch/>
        </p:blipFill>
        <p:spPr>
          <a:xfrm>
            <a:off x="0" y="5167982"/>
            <a:ext cx="284052" cy="1025859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rcRect/>
          <a:stretch/>
        </p:blipFill>
        <p:spPr>
          <a:xfrm>
            <a:off x="3209325" y="6929940"/>
            <a:ext cx="996260" cy="1285065"/>
          </a:xfrm>
          <a:prstGeom prst="rect">
            <a:avLst/>
          </a:prstGeom>
        </p:spPr>
      </p:pic>
      <p:pic>
        <p:nvPicPr>
          <p:cNvPr id="51" name="Image 49" descr="preencoded.png"/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rcRect/>
          <a:stretch/>
        </p:blipFill>
        <p:spPr>
          <a:xfrm>
            <a:off x="1009650" y="8972550"/>
            <a:ext cx="1123950" cy="1171575"/>
          </a:xfrm>
          <a:prstGeom prst="rect">
            <a:avLst/>
          </a:prstGeom>
        </p:spPr>
      </p:pic>
      <p:pic>
        <p:nvPicPr>
          <p:cNvPr id="52" name="Image 50" descr="preencoded.png"/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rcRect/>
          <a:stretch/>
        </p:blipFill>
        <p:spPr>
          <a:xfrm>
            <a:off x="828801" y="7120440"/>
            <a:ext cx="1557286" cy="1223585"/>
          </a:xfrm>
          <a:prstGeom prst="rect">
            <a:avLst/>
          </a:prstGeom>
        </p:spPr>
      </p:pic>
      <p:pic>
        <p:nvPicPr>
          <p:cNvPr id="53" name="Image 51" descr="preencoded.png"/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rcRect/>
          <a:stretch/>
        </p:blipFill>
        <p:spPr>
          <a:xfrm>
            <a:off x="3038666" y="3073208"/>
            <a:ext cx="1557286" cy="1223585"/>
          </a:xfrm>
          <a:prstGeom prst="rect">
            <a:avLst/>
          </a:prstGeom>
        </p:spPr>
      </p:pic>
      <p:pic>
        <p:nvPicPr>
          <p:cNvPr id="54" name="Image 52" descr="preencoded.png"/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rcRect/>
          <a:stretch/>
        </p:blipFill>
        <p:spPr>
          <a:xfrm>
            <a:off x="1150720" y="4796005"/>
            <a:ext cx="1109300" cy="1511736"/>
          </a:xfrm>
          <a:prstGeom prst="rect">
            <a:avLst/>
          </a:prstGeom>
        </p:spPr>
      </p:pic>
      <p:pic>
        <p:nvPicPr>
          <p:cNvPr id="55" name="Image 53" descr="preencoded.png"/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rcRect/>
          <a:stretch/>
        </p:blipFill>
        <p:spPr>
          <a:xfrm>
            <a:off x="3038666" y="5167982"/>
            <a:ext cx="1341267" cy="1025859"/>
          </a:xfrm>
          <a:prstGeom prst="rect">
            <a:avLst/>
          </a:prstGeom>
        </p:spPr>
      </p:pic>
      <p:pic>
        <p:nvPicPr>
          <p:cNvPr id="56" name="Image 54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98"/>
              </a:ext>
            </a:extLst>
          </a:blip>
          <a:srcRect/>
          <a:stretch/>
        </p:blipFill>
        <p:spPr>
          <a:xfrm>
            <a:off x="1143833" y="3076575"/>
            <a:ext cx="1133475" cy="1171575"/>
          </a:xfrm>
          <a:prstGeom prst="rect">
            <a:avLst/>
          </a:prstGeom>
        </p:spPr>
      </p:pic>
      <p:pic>
        <p:nvPicPr>
          <p:cNvPr id="57" name="Image 55" descr="preencoded.png"/>
          <p:cNvPicPr>
            <a:picLocks noChangeAspect="1"/>
          </p:cNvPicPr>
          <p:nvPr/>
        </p:nvPicPr>
        <p:blipFill>
          <a:blip r:embed="rId99"/>
          <a:srcRect/>
          <a:stretch/>
        </p:blipFill>
        <p:spPr>
          <a:xfrm>
            <a:off x="4876800" y="342900"/>
            <a:ext cx="8534400" cy="771525"/>
          </a:xfrm>
          <a:prstGeom prst="rect">
            <a:avLst/>
          </a:prstGeom>
        </p:spPr>
      </p:pic>
      <p:pic>
        <p:nvPicPr>
          <p:cNvPr id="58" name="Image 56" descr="preencoded.png"/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rcRect/>
          <a:stretch/>
        </p:blipFill>
        <p:spPr>
          <a:xfrm>
            <a:off x="9525" y="3190875"/>
            <a:ext cx="14363700" cy="4105275"/>
          </a:xfrm>
          <a:prstGeom prst="rect">
            <a:avLst/>
          </a:prstGeom>
        </p:spPr>
      </p:pic>
      <p:pic>
        <p:nvPicPr>
          <p:cNvPr id="59" name="Image 57" descr="preencoded.png"/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rcRect/>
          <a:stretch/>
        </p:blipFill>
        <p:spPr>
          <a:xfrm>
            <a:off x="12949238" y="3190875"/>
            <a:ext cx="5295900" cy="4105276"/>
          </a:xfrm>
          <a:prstGeom prst="rect">
            <a:avLst/>
          </a:prstGeom>
        </p:spPr>
      </p:pic>
      <p:pic>
        <p:nvPicPr>
          <p:cNvPr id="60" name="Image 58" descr="preencoded.png"/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rcRect/>
          <a:stretch/>
        </p:blipFill>
        <p:spPr>
          <a:xfrm>
            <a:off x="15840075" y="3771900"/>
            <a:ext cx="1209675" cy="323850"/>
          </a:xfrm>
          <a:prstGeom prst="rect">
            <a:avLst/>
          </a:prstGeom>
        </p:spPr>
      </p:pic>
      <p:pic>
        <p:nvPicPr>
          <p:cNvPr id="61" name="Image 59" descr="preencoded.png"/>
          <p:cNvPicPr>
            <a:picLocks noChangeAspect="1"/>
          </p:cNvPicPr>
          <p:nvPr/>
        </p:nvPicPr>
        <p:blipFill>
          <a:blip r:embed="rId106"/>
          <a:srcRect/>
          <a:stretch/>
        </p:blipFill>
        <p:spPr>
          <a:xfrm>
            <a:off x="15516225" y="4143375"/>
            <a:ext cx="2190750" cy="323850"/>
          </a:xfrm>
          <a:prstGeom prst="rect">
            <a:avLst/>
          </a:prstGeom>
        </p:spPr>
      </p:pic>
      <p:pic>
        <p:nvPicPr>
          <p:cNvPr id="62" name="Image 60" descr="preencoded.png"/>
          <p:cNvPicPr>
            <a:picLocks noChangeAspect="1"/>
          </p:cNvPicPr>
          <p:nvPr/>
        </p:nvPicPr>
        <p:blipFill>
          <a:blip r:embed="rId107">
            <a:extLst>
              <a:ext uri="{96DAC541-7B7A-43D3-8B79-37D633B846F1}">
                <asvg:svgBlip xmlns:asvg="http://schemas.microsoft.com/office/drawing/2016/SVG/main" r:embed="rId108"/>
              </a:ext>
            </a:extLst>
          </a:blip>
          <a:srcRect/>
          <a:stretch/>
        </p:blipFill>
        <p:spPr>
          <a:xfrm>
            <a:off x="15285765" y="4533900"/>
            <a:ext cx="2468835" cy="323850"/>
          </a:xfrm>
          <a:prstGeom prst="rect">
            <a:avLst/>
          </a:prstGeom>
        </p:spPr>
      </p:pic>
      <p:pic>
        <p:nvPicPr>
          <p:cNvPr id="63" name="Image 61" descr="preencoded.png"/>
          <p:cNvPicPr>
            <a:picLocks noChangeAspect="1"/>
          </p:cNvPicPr>
          <p:nvPr/>
        </p:nvPicPr>
        <p:blipFill>
          <a:blip r:embed="rId109">
            <a:extLst>
              <a:ext uri="{96DAC541-7B7A-43D3-8B79-37D633B846F1}">
                <asvg:svgBlip xmlns:asvg="http://schemas.microsoft.com/office/drawing/2016/SVG/main" r:embed="rId110"/>
              </a:ext>
            </a:extLst>
          </a:blip>
          <a:srcRect/>
          <a:stretch/>
        </p:blipFill>
        <p:spPr>
          <a:xfrm>
            <a:off x="15068550" y="4914900"/>
            <a:ext cx="2381250" cy="323850"/>
          </a:xfrm>
          <a:prstGeom prst="rect">
            <a:avLst/>
          </a:prstGeom>
        </p:spPr>
      </p:pic>
      <p:pic>
        <p:nvPicPr>
          <p:cNvPr id="64" name="Image 62" descr="preencoded.png"/>
          <p:cNvPicPr>
            <a:picLocks noChangeAspect="1"/>
          </p:cNvPicPr>
          <p:nvPr/>
        </p:nvPicPr>
        <p:blipFill>
          <a:blip r:embed="rId111">
            <a:extLst>
              <a:ext uri="{96DAC541-7B7A-43D3-8B79-37D633B846F1}">
                <asvg:svgBlip xmlns:asvg="http://schemas.microsoft.com/office/drawing/2016/SVG/main" r:embed="rId112"/>
              </a:ext>
            </a:extLst>
          </a:blip>
          <a:srcRect/>
          <a:stretch/>
        </p:blipFill>
        <p:spPr>
          <a:xfrm>
            <a:off x="14801850" y="5495925"/>
            <a:ext cx="2286000" cy="323850"/>
          </a:xfrm>
          <a:prstGeom prst="rect">
            <a:avLst/>
          </a:prstGeom>
        </p:spPr>
      </p:pic>
      <p:pic>
        <p:nvPicPr>
          <p:cNvPr id="65" name="Image 63" descr="preencoded.png"/>
          <p:cNvPicPr>
            <a:picLocks noChangeAspect="1"/>
          </p:cNvPicPr>
          <p:nvPr/>
        </p:nvPicPr>
        <p:blipFill>
          <a:blip r:embed="rId113">
            <a:extLst>
              <a:ext uri="{96DAC541-7B7A-43D3-8B79-37D633B846F1}">
                <asvg:svgBlip xmlns:asvg="http://schemas.microsoft.com/office/drawing/2016/SVG/main" r:embed="rId114"/>
              </a:ext>
            </a:extLst>
          </a:blip>
          <a:srcRect/>
          <a:stretch/>
        </p:blipFill>
        <p:spPr>
          <a:xfrm>
            <a:off x="14582775" y="5876925"/>
            <a:ext cx="2228850" cy="333375"/>
          </a:xfrm>
          <a:prstGeom prst="rect">
            <a:avLst/>
          </a:prstGeom>
        </p:spPr>
      </p:pic>
      <p:pic>
        <p:nvPicPr>
          <p:cNvPr id="66" name="Image 64" descr="preencoded.png"/>
          <p:cNvPicPr>
            <a:picLocks noChangeAspect="1"/>
          </p:cNvPicPr>
          <p:nvPr/>
        </p:nvPicPr>
        <p:blipFill>
          <a:blip r:embed="rId115">
            <a:extLst>
              <a:ext uri="{96DAC541-7B7A-43D3-8B79-37D633B846F1}">
                <asvg:svgBlip xmlns:asvg="http://schemas.microsoft.com/office/drawing/2016/SVG/main" r:embed="rId116"/>
              </a:ext>
            </a:extLst>
          </a:blip>
          <a:srcRect/>
          <a:stretch/>
        </p:blipFill>
        <p:spPr>
          <a:xfrm>
            <a:off x="14335125" y="6229350"/>
            <a:ext cx="3333750" cy="323850"/>
          </a:xfrm>
          <a:prstGeom prst="rect">
            <a:avLst/>
          </a:prstGeom>
        </p:spPr>
      </p:pic>
      <p:pic>
        <p:nvPicPr>
          <p:cNvPr id="67" name="Image 65" descr="preencoded.png"/>
          <p:cNvPicPr>
            <a:picLocks noChangeAspect="1"/>
          </p:cNvPicPr>
          <p:nvPr/>
        </p:nvPicPr>
        <p:blipFill>
          <a:blip r:embed="rId117">
            <a:extLst>
              <a:ext uri="{96DAC541-7B7A-43D3-8B79-37D633B846F1}">
                <asvg:svgBlip xmlns:asvg="http://schemas.microsoft.com/office/drawing/2016/SVG/main" r:embed="rId118"/>
              </a:ext>
            </a:extLst>
          </a:blip>
          <a:srcRect/>
          <a:stretch/>
        </p:blipFill>
        <p:spPr>
          <a:xfrm>
            <a:off x="8677275" y="9115425"/>
            <a:ext cx="933450" cy="323850"/>
          </a:xfrm>
          <a:prstGeom prst="rect">
            <a:avLst/>
          </a:prstGeom>
        </p:spPr>
      </p:pic>
      <p:pic>
        <p:nvPicPr>
          <p:cNvPr id="68" name="Image 66" descr="preencoded.png"/>
          <p:cNvPicPr>
            <a:picLocks noChangeAspect="1"/>
          </p:cNvPicPr>
          <p:nvPr/>
        </p:nvPicPr>
        <p:blipFill>
          <a:blip r:embed="rId119"/>
          <a:srcRect/>
          <a:stretch/>
        </p:blipFill>
        <p:spPr>
          <a:xfrm>
            <a:off x="8915400" y="9439275"/>
            <a:ext cx="447675" cy="323850"/>
          </a:xfrm>
          <a:prstGeom prst="rect">
            <a:avLst/>
          </a:prstGeom>
        </p:spPr>
      </p:pic>
      <p:pic>
        <p:nvPicPr>
          <p:cNvPr id="69" name="Image 67" descr="preencoded.png"/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rcRect/>
          <a:stretch/>
        </p:blipFill>
        <p:spPr>
          <a:xfrm>
            <a:off x="5429250" y="0"/>
            <a:ext cx="1109300" cy="5020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605722" y="2366237"/>
            <a:ext cx="996260" cy="128506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639675" y="4486275"/>
            <a:ext cx="1133475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387128" y="2366237"/>
            <a:ext cx="1557286" cy="122358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547123" y="232302"/>
            <a:ext cx="1109300" cy="151174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4605722" y="4157569"/>
            <a:ext cx="1109300" cy="151174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435063" y="604279"/>
            <a:ext cx="1341267" cy="1025863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735425" y="4486275"/>
            <a:ext cx="1133475" cy="1181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6483003" y="2366237"/>
            <a:ext cx="1557286" cy="1223581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6642998" y="232302"/>
            <a:ext cx="1109300" cy="151174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302163" y="330194"/>
            <a:ext cx="1109300" cy="151174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2190108" y="702162"/>
            <a:ext cx="1341267" cy="1025863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4435063" y="6565590"/>
            <a:ext cx="1557286" cy="1223581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2547123" y="8288396"/>
            <a:ext cx="1109300" cy="151174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4435063" y="8660364"/>
            <a:ext cx="1341267" cy="1025863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2544425" y="6562725"/>
            <a:ext cx="1133475" cy="1181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6642998" y="8288396"/>
            <a:ext cx="1109300" cy="151174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6640175" y="6562725"/>
            <a:ext cx="1133475" cy="1181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6488641" y="349774"/>
            <a:ext cx="996260" cy="128506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4524375" y="2476500"/>
            <a:ext cx="1133475" cy="117157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4270042" y="349774"/>
            <a:ext cx="1557286" cy="1223581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6488641" y="2141097"/>
            <a:ext cx="1109300" cy="151174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10584517" y="349774"/>
            <a:ext cx="996260" cy="128506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8620125" y="2476500"/>
            <a:ext cx="1133475" cy="117157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8365917" y="349774"/>
            <a:ext cx="1557286" cy="1223581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0584517" y="2141097"/>
            <a:ext cx="1109300" cy="151174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6488641" y="8405850"/>
            <a:ext cx="996260" cy="128506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4270042" y="8405850"/>
            <a:ext cx="1557286" cy="1223581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6317982" y="4549118"/>
            <a:ext cx="1557286" cy="1223581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4430037" y="6271924"/>
            <a:ext cx="1109300" cy="151174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6317982" y="6643892"/>
            <a:ext cx="1341267" cy="1025863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4429125" y="4543425"/>
            <a:ext cx="1133475" cy="11811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10584517" y="8405850"/>
            <a:ext cx="996260" cy="1285066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8365917" y="8405850"/>
            <a:ext cx="1557286" cy="1223581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10413853" y="4549118"/>
            <a:ext cx="1557286" cy="1223581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8525912" y="6271924"/>
            <a:ext cx="1109300" cy="151174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10413853" y="6643892"/>
            <a:ext cx="1341267" cy="1025863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8524875" y="4543425"/>
            <a:ext cx="1123950" cy="11811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2360768" y="6301290"/>
            <a:ext cx="996260" cy="1285066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400050" y="8429625"/>
            <a:ext cx="1123950" cy="1171575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142168" y="6301290"/>
            <a:ext cx="1557286" cy="1223581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2190108" y="2444558"/>
            <a:ext cx="1557286" cy="1223581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302163" y="4167355"/>
            <a:ext cx="1109300" cy="1511740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2360768" y="8092622"/>
            <a:ext cx="1109300" cy="1511740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2190108" y="4539332"/>
            <a:ext cx="1341267" cy="1025863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rcRect/>
          <a:stretch/>
        </p:blipFill>
        <p:spPr>
          <a:xfrm>
            <a:off x="295275" y="2447925"/>
            <a:ext cx="1133475" cy="1171575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rcRect/>
          <a:stretch/>
        </p:blipFill>
        <p:spPr>
          <a:xfrm>
            <a:off x="10744200" y="8080009"/>
            <a:ext cx="7496175" cy="2142474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rcRect/>
          <a:stretch/>
        </p:blipFill>
        <p:spPr>
          <a:xfrm>
            <a:off x="47625" y="161925"/>
            <a:ext cx="12358585" cy="1276350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89">
            <a:extLst>
              <a:ext uri="{96DAC541-7B7A-43D3-8B79-37D633B846F1}">
                <asvg:svgBlip xmlns:asvg="http://schemas.microsoft.com/office/drawing/2016/SVG/main" r:embed="rId90"/>
              </a:ext>
            </a:extLst>
          </a:blip>
          <a:srcRect/>
          <a:stretch/>
        </p:blipFill>
        <p:spPr>
          <a:xfrm>
            <a:off x="47625" y="1724025"/>
            <a:ext cx="17726025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605722" y="2366237"/>
            <a:ext cx="996260" cy="128506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639675" y="4486275"/>
            <a:ext cx="1133475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387128" y="2366237"/>
            <a:ext cx="1557286" cy="122358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547123" y="232302"/>
            <a:ext cx="1109300" cy="151174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4605722" y="4157569"/>
            <a:ext cx="1109300" cy="151174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435063" y="604279"/>
            <a:ext cx="1341267" cy="1025863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735425" y="4486275"/>
            <a:ext cx="1133475" cy="1181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6483003" y="2366237"/>
            <a:ext cx="1557286" cy="1223581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6642998" y="232302"/>
            <a:ext cx="1109300" cy="151174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302163" y="330194"/>
            <a:ext cx="1109300" cy="151174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2190108" y="702162"/>
            <a:ext cx="1341267" cy="1025863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4435063" y="6565590"/>
            <a:ext cx="1557286" cy="1223581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2547123" y="8288396"/>
            <a:ext cx="1109300" cy="151174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4435063" y="8660364"/>
            <a:ext cx="1341267" cy="1025863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2544425" y="6562725"/>
            <a:ext cx="1133475" cy="1181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6642998" y="8288396"/>
            <a:ext cx="1109300" cy="151174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6640175" y="6562725"/>
            <a:ext cx="1133475" cy="1181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6488641" y="349774"/>
            <a:ext cx="996260" cy="128506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4524375" y="2476500"/>
            <a:ext cx="1133475" cy="117157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4270042" y="349774"/>
            <a:ext cx="1557286" cy="1223581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6488641" y="2141097"/>
            <a:ext cx="1109300" cy="151174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10584517" y="349774"/>
            <a:ext cx="996260" cy="128506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8620125" y="2476500"/>
            <a:ext cx="1133475" cy="117157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8365917" y="349774"/>
            <a:ext cx="1557286" cy="1223581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0584517" y="2141097"/>
            <a:ext cx="1109300" cy="151174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6488641" y="8405850"/>
            <a:ext cx="996260" cy="128506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4270042" y="8405850"/>
            <a:ext cx="1557286" cy="1223581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6317982" y="4549118"/>
            <a:ext cx="1557286" cy="1223581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4430037" y="6271924"/>
            <a:ext cx="1109300" cy="151174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6317982" y="6643892"/>
            <a:ext cx="1341267" cy="1025863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4429125" y="4543425"/>
            <a:ext cx="1133475" cy="11811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10584517" y="8405850"/>
            <a:ext cx="996260" cy="1285066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8365917" y="8405850"/>
            <a:ext cx="1557286" cy="1223581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10413853" y="4549118"/>
            <a:ext cx="1557286" cy="1223581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8525912" y="6271924"/>
            <a:ext cx="1109300" cy="151174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10413853" y="6643892"/>
            <a:ext cx="1341267" cy="1025863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8524875" y="4543425"/>
            <a:ext cx="1123950" cy="11811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2360768" y="6301290"/>
            <a:ext cx="996260" cy="1285066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400050" y="8429625"/>
            <a:ext cx="1123950" cy="1171575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142168" y="6301290"/>
            <a:ext cx="1557286" cy="1223581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2190108" y="2444558"/>
            <a:ext cx="1557286" cy="1223581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302163" y="4167355"/>
            <a:ext cx="1109300" cy="1511740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2360768" y="8092622"/>
            <a:ext cx="1109300" cy="1511740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2190108" y="4539332"/>
            <a:ext cx="1341267" cy="1025863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rcRect/>
          <a:stretch/>
        </p:blipFill>
        <p:spPr>
          <a:xfrm>
            <a:off x="295275" y="2447925"/>
            <a:ext cx="1133475" cy="1171575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rcRect/>
          <a:stretch/>
        </p:blipFill>
        <p:spPr>
          <a:xfrm>
            <a:off x="10744200" y="8080009"/>
            <a:ext cx="7496175" cy="2142474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rcRect/>
          <a:stretch/>
        </p:blipFill>
        <p:spPr>
          <a:xfrm>
            <a:off x="47625" y="161925"/>
            <a:ext cx="12370445" cy="1276350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89">
            <a:extLst>
              <a:ext uri="{96DAC541-7B7A-43D3-8B79-37D633B846F1}">
                <asvg:svgBlip xmlns:asvg="http://schemas.microsoft.com/office/drawing/2016/SVG/main" r:embed="rId90"/>
              </a:ext>
            </a:extLst>
          </a:blip>
          <a:srcRect/>
          <a:stretch/>
        </p:blipFill>
        <p:spPr>
          <a:xfrm>
            <a:off x="47625" y="1724025"/>
            <a:ext cx="17726025" cy="4543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605722" y="2366237"/>
            <a:ext cx="996260" cy="128506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639675" y="4486275"/>
            <a:ext cx="1133475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387128" y="2366237"/>
            <a:ext cx="1557286" cy="122358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547123" y="232302"/>
            <a:ext cx="1109300" cy="151174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4605722" y="4157569"/>
            <a:ext cx="1109300" cy="151174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435063" y="604279"/>
            <a:ext cx="1341267" cy="1025863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735425" y="4486275"/>
            <a:ext cx="1133475" cy="1181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6483003" y="2366237"/>
            <a:ext cx="1557286" cy="1223581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6642998" y="232302"/>
            <a:ext cx="1109300" cy="151174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302163" y="330194"/>
            <a:ext cx="1109300" cy="151174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2190108" y="702162"/>
            <a:ext cx="1341267" cy="1025863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4435063" y="6565590"/>
            <a:ext cx="1557286" cy="1223581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2547123" y="8288396"/>
            <a:ext cx="1109300" cy="151174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4435063" y="8660364"/>
            <a:ext cx="1341267" cy="1025863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2544425" y="6562725"/>
            <a:ext cx="1133475" cy="1181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6642998" y="8288396"/>
            <a:ext cx="1109300" cy="151174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6640175" y="6562725"/>
            <a:ext cx="1133475" cy="1181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6488641" y="349774"/>
            <a:ext cx="996260" cy="128506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4524375" y="2476500"/>
            <a:ext cx="1133475" cy="117157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4270042" y="349774"/>
            <a:ext cx="1557286" cy="1223581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6488641" y="2141097"/>
            <a:ext cx="1109300" cy="151174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10584517" y="349774"/>
            <a:ext cx="996260" cy="128506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8620125" y="2476500"/>
            <a:ext cx="1133475" cy="117157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8365917" y="349774"/>
            <a:ext cx="1557286" cy="1223581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0584517" y="2141097"/>
            <a:ext cx="1109300" cy="151174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6488641" y="8405850"/>
            <a:ext cx="996260" cy="128506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4270042" y="8405850"/>
            <a:ext cx="1557286" cy="1223581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6317982" y="4549118"/>
            <a:ext cx="1557286" cy="1223581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4430037" y="6271924"/>
            <a:ext cx="1109300" cy="151174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6317982" y="6643892"/>
            <a:ext cx="1341267" cy="1025863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4429125" y="4543425"/>
            <a:ext cx="1133475" cy="11811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10584517" y="8405850"/>
            <a:ext cx="996260" cy="1285066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8365917" y="8405850"/>
            <a:ext cx="1557286" cy="1223581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10413853" y="4549118"/>
            <a:ext cx="1557286" cy="1223581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8525912" y="6271924"/>
            <a:ext cx="1109300" cy="151174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10413853" y="6643892"/>
            <a:ext cx="1341267" cy="1025863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8524875" y="4543425"/>
            <a:ext cx="1123950" cy="11811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2360768" y="6301290"/>
            <a:ext cx="996260" cy="1285066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400050" y="8429625"/>
            <a:ext cx="1123950" cy="1171575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142168" y="6301290"/>
            <a:ext cx="1557286" cy="1223581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2190108" y="2444558"/>
            <a:ext cx="1557286" cy="1223581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302163" y="4167355"/>
            <a:ext cx="1109300" cy="1511740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2360768" y="8092622"/>
            <a:ext cx="1109300" cy="1511740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2190108" y="4539332"/>
            <a:ext cx="1341267" cy="1025863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rcRect/>
          <a:stretch/>
        </p:blipFill>
        <p:spPr>
          <a:xfrm>
            <a:off x="295275" y="2447925"/>
            <a:ext cx="1133475" cy="1171575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rcRect/>
          <a:stretch/>
        </p:blipFill>
        <p:spPr>
          <a:xfrm>
            <a:off x="10744200" y="8080009"/>
            <a:ext cx="7496175" cy="2142474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rcRect/>
          <a:stretch/>
        </p:blipFill>
        <p:spPr>
          <a:xfrm>
            <a:off x="47625" y="161925"/>
            <a:ext cx="12389495" cy="1276350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89">
            <a:extLst>
              <a:ext uri="{96DAC541-7B7A-43D3-8B79-37D633B846F1}">
                <asvg:svgBlip xmlns:asvg="http://schemas.microsoft.com/office/drawing/2016/SVG/main" r:embed="rId90"/>
              </a:ext>
            </a:extLst>
          </a:blip>
          <a:srcRect/>
          <a:stretch/>
        </p:blipFill>
        <p:spPr>
          <a:xfrm>
            <a:off x="0" y="1724025"/>
            <a:ext cx="18040350" cy="1209675"/>
          </a:xfrm>
          <a:prstGeom prst="rect">
            <a:avLst/>
          </a:prstGeom>
        </p:spPr>
      </p:pic>
      <p:pic>
        <p:nvPicPr>
          <p:cNvPr id="51" name="Image 49" descr="preencoded.png"/>
          <p:cNvPicPr>
            <a:picLocks noChangeAspect="1"/>
          </p:cNvPicPr>
          <p:nvPr/>
        </p:nvPicPr>
        <p:blipFill>
          <a:blip r:embed="rId91">
            <a:extLst>
              <a:ext uri="{96DAC541-7B7A-43D3-8B79-37D633B846F1}">
                <asvg:svgBlip xmlns:asvg="http://schemas.microsoft.com/office/drawing/2016/SVG/main" r:embed="rId92"/>
              </a:ext>
            </a:extLst>
          </a:blip>
          <a:srcRect/>
          <a:stretch/>
        </p:blipFill>
        <p:spPr>
          <a:xfrm>
            <a:off x="0" y="3219450"/>
            <a:ext cx="18040350" cy="1209675"/>
          </a:xfrm>
          <a:prstGeom prst="rect">
            <a:avLst/>
          </a:prstGeom>
        </p:spPr>
      </p:pic>
      <p:pic>
        <p:nvPicPr>
          <p:cNvPr id="52" name="Image 50" descr="preencoded.png"/>
          <p:cNvPicPr>
            <a:picLocks noChangeAspect="1"/>
          </p:cNvPicPr>
          <p:nvPr/>
        </p:nvPicPr>
        <p:blipFill>
          <a:blip r:embed="rId93">
            <a:extLst>
              <a:ext uri="{96DAC541-7B7A-43D3-8B79-37D633B846F1}">
                <asvg:svgBlip xmlns:asvg="http://schemas.microsoft.com/office/drawing/2016/SVG/main" r:embed="rId94"/>
              </a:ext>
            </a:extLst>
          </a:blip>
          <a:srcRect/>
          <a:stretch/>
        </p:blipFill>
        <p:spPr>
          <a:xfrm>
            <a:off x="0" y="4714875"/>
            <a:ext cx="18040350" cy="1209675"/>
          </a:xfrm>
          <a:prstGeom prst="rect">
            <a:avLst/>
          </a:prstGeom>
        </p:spPr>
      </p:pic>
      <p:pic>
        <p:nvPicPr>
          <p:cNvPr id="53" name="Image 51" descr="preencoded.png"/>
          <p:cNvPicPr>
            <a:picLocks noChangeAspect="1"/>
          </p:cNvPicPr>
          <p:nvPr/>
        </p:nvPicPr>
        <p:blipFill>
          <a:blip r:embed="rId95">
            <a:extLst>
              <a:ext uri="{96DAC541-7B7A-43D3-8B79-37D633B846F1}">
                <asvg:svgBlip xmlns:asvg="http://schemas.microsoft.com/office/drawing/2016/SVG/main" r:embed="rId96"/>
              </a:ext>
            </a:extLst>
          </a:blip>
          <a:srcRect/>
          <a:stretch/>
        </p:blipFill>
        <p:spPr>
          <a:xfrm>
            <a:off x="0" y="6210300"/>
            <a:ext cx="17868900" cy="1209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605722" y="2366237"/>
            <a:ext cx="996260" cy="128506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639675" y="4486275"/>
            <a:ext cx="1133475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387128" y="2366237"/>
            <a:ext cx="1557286" cy="122358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547123" y="232302"/>
            <a:ext cx="1109300" cy="151174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4605722" y="4157569"/>
            <a:ext cx="1109300" cy="151174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435063" y="604279"/>
            <a:ext cx="1341267" cy="1025863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735425" y="4486275"/>
            <a:ext cx="1133475" cy="1181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6483003" y="2366237"/>
            <a:ext cx="1557286" cy="1223581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6642998" y="232302"/>
            <a:ext cx="1109300" cy="151174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302163" y="330194"/>
            <a:ext cx="1109300" cy="151174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2190108" y="702162"/>
            <a:ext cx="1341267" cy="1025863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4435063" y="6565590"/>
            <a:ext cx="1557286" cy="1223581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2547123" y="8288396"/>
            <a:ext cx="1109300" cy="151174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4435063" y="8660364"/>
            <a:ext cx="1341267" cy="1025863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2544425" y="6562725"/>
            <a:ext cx="1133475" cy="1181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6642998" y="8288396"/>
            <a:ext cx="1109300" cy="151174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6640175" y="6562725"/>
            <a:ext cx="1133475" cy="1181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6488641" y="349774"/>
            <a:ext cx="996260" cy="128506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4524375" y="2476500"/>
            <a:ext cx="1133475" cy="117157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4270042" y="349774"/>
            <a:ext cx="1557286" cy="1223581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6488641" y="2141097"/>
            <a:ext cx="1109300" cy="151174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10584517" y="349774"/>
            <a:ext cx="996260" cy="128506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8620125" y="2476500"/>
            <a:ext cx="1133475" cy="117157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8365917" y="349774"/>
            <a:ext cx="1557286" cy="1223581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0584517" y="2141097"/>
            <a:ext cx="1109300" cy="151174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6488641" y="8405850"/>
            <a:ext cx="996260" cy="128506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4270042" y="8405850"/>
            <a:ext cx="1557286" cy="1223581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6317982" y="4549118"/>
            <a:ext cx="1557286" cy="1223581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4430037" y="6271924"/>
            <a:ext cx="1109300" cy="151174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6317982" y="6643892"/>
            <a:ext cx="1341267" cy="1025863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4429125" y="4543425"/>
            <a:ext cx="1133475" cy="11811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10584517" y="8405850"/>
            <a:ext cx="996260" cy="1285066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8365917" y="8405850"/>
            <a:ext cx="1557286" cy="1223581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10413853" y="4549118"/>
            <a:ext cx="1557286" cy="1223581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8525912" y="6271924"/>
            <a:ext cx="1109300" cy="151174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10413853" y="6643892"/>
            <a:ext cx="1341267" cy="1025863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8524875" y="4543425"/>
            <a:ext cx="1123950" cy="11811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2360768" y="6301290"/>
            <a:ext cx="996260" cy="1285066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400050" y="8429625"/>
            <a:ext cx="1123950" cy="1171575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142168" y="6301290"/>
            <a:ext cx="1557286" cy="1223581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2190108" y="2444558"/>
            <a:ext cx="1557286" cy="1223581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302163" y="4167355"/>
            <a:ext cx="1109300" cy="1511740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2360768" y="8092622"/>
            <a:ext cx="1109300" cy="1511740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2190108" y="4539332"/>
            <a:ext cx="1341267" cy="1025863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rcRect/>
          <a:stretch/>
        </p:blipFill>
        <p:spPr>
          <a:xfrm>
            <a:off x="295275" y="2447925"/>
            <a:ext cx="1133475" cy="1171575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rcRect/>
          <a:stretch/>
        </p:blipFill>
        <p:spPr>
          <a:xfrm>
            <a:off x="10744200" y="8080009"/>
            <a:ext cx="7496175" cy="2142474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rcRect/>
          <a:stretch/>
        </p:blipFill>
        <p:spPr>
          <a:xfrm>
            <a:off x="47625" y="161925"/>
            <a:ext cx="12389495" cy="1276350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89"/>
          <a:srcRect/>
          <a:stretch/>
        </p:blipFill>
        <p:spPr>
          <a:xfrm>
            <a:off x="0" y="2628900"/>
            <a:ext cx="18288000" cy="4895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605722" y="2366237"/>
            <a:ext cx="996260" cy="128506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639675" y="4486275"/>
            <a:ext cx="1133475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387128" y="2366237"/>
            <a:ext cx="1557286" cy="122358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547123" y="232302"/>
            <a:ext cx="1109300" cy="151174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4605722" y="4157569"/>
            <a:ext cx="1109300" cy="151174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435063" y="604279"/>
            <a:ext cx="1341267" cy="1025863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735425" y="4486275"/>
            <a:ext cx="1133475" cy="1181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6483003" y="2366237"/>
            <a:ext cx="1557286" cy="1223581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6642998" y="232302"/>
            <a:ext cx="1109300" cy="151174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302163" y="330194"/>
            <a:ext cx="1109300" cy="151174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2190108" y="702162"/>
            <a:ext cx="1341267" cy="1025863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4435063" y="6565590"/>
            <a:ext cx="1557286" cy="1223581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2547123" y="8288387"/>
            <a:ext cx="1109300" cy="151174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4435063" y="8660364"/>
            <a:ext cx="1341267" cy="1025854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2544425" y="6562725"/>
            <a:ext cx="1133475" cy="1181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6642998" y="8288387"/>
            <a:ext cx="1109300" cy="151174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6640175" y="6562725"/>
            <a:ext cx="1133475" cy="1181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6488641" y="349774"/>
            <a:ext cx="996260" cy="128506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4524375" y="2476500"/>
            <a:ext cx="1133475" cy="117157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4270042" y="349774"/>
            <a:ext cx="1557286" cy="1223581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6488641" y="2141097"/>
            <a:ext cx="1109300" cy="151174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10584517" y="349774"/>
            <a:ext cx="996260" cy="128506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8620125" y="2476500"/>
            <a:ext cx="1133475" cy="117157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8365917" y="349774"/>
            <a:ext cx="1557286" cy="1223581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0584517" y="2141097"/>
            <a:ext cx="1109300" cy="151174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6488641" y="8405850"/>
            <a:ext cx="996260" cy="128505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4270042" y="8405850"/>
            <a:ext cx="1557286" cy="122359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6317982" y="4549118"/>
            <a:ext cx="1557286" cy="1223581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4430037" y="6271924"/>
            <a:ext cx="1109300" cy="151174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6317982" y="6643892"/>
            <a:ext cx="1341267" cy="1025863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4429125" y="4543425"/>
            <a:ext cx="1133475" cy="11811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10584517" y="8405850"/>
            <a:ext cx="996260" cy="1285056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8365917" y="8405850"/>
            <a:ext cx="1557286" cy="122359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10413853" y="4549118"/>
            <a:ext cx="1557286" cy="1223581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8525912" y="6271924"/>
            <a:ext cx="1109300" cy="151174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10413853" y="6643892"/>
            <a:ext cx="1341267" cy="1025863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8524875" y="4543425"/>
            <a:ext cx="1123950" cy="11811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2360768" y="6301290"/>
            <a:ext cx="996260" cy="1285066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400050" y="8429625"/>
            <a:ext cx="1123950" cy="1171575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142168" y="6301290"/>
            <a:ext cx="1557286" cy="1223581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2190108" y="2444558"/>
            <a:ext cx="1557286" cy="1223581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302163" y="4167355"/>
            <a:ext cx="1109300" cy="1511740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2360768" y="8092622"/>
            <a:ext cx="1109300" cy="1511740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2190108" y="4539332"/>
            <a:ext cx="1341267" cy="1025863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rcRect/>
          <a:stretch/>
        </p:blipFill>
        <p:spPr>
          <a:xfrm>
            <a:off x="295275" y="2447925"/>
            <a:ext cx="1133475" cy="1171575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rcRect/>
          <a:stretch/>
        </p:blipFill>
        <p:spPr>
          <a:xfrm>
            <a:off x="10744200" y="8080009"/>
            <a:ext cx="7496175" cy="2142474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rcRect/>
          <a:stretch/>
        </p:blipFill>
        <p:spPr>
          <a:xfrm>
            <a:off x="0" y="2190750"/>
            <a:ext cx="18288000" cy="3181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80975"/>
            <a:ext cx="18288000" cy="1010602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753475" y="289257"/>
            <a:ext cx="623515" cy="1324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006125" y="180975"/>
            <a:ext cx="117993" cy="108283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824973" y="421695"/>
            <a:ext cx="481403" cy="132653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7625" y="1724025"/>
            <a:ext cx="18240375" cy="56959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9867900" y="7829550"/>
            <a:ext cx="8372475" cy="239292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819150" y="2524125"/>
            <a:ext cx="15735300" cy="39814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47625" y="161925"/>
            <a:ext cx="4981575" cy="1276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80975"/>
            <a:ext cx="18288000" cy="1010602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753475" y="289257"/>
            <a:ext cx="623515" cy="1324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006125" y="180975"/>
            <a:ext cx="117993" cy="108283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824973" y="421695"/>
            <a:ext cx="481403" cy="13265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9867900" y="7829550"/>
            <a:ext cx="8372475" cy="239292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47625" y="1724025"/>
            <a:ext cx="18240375" cy="557212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47625" y="161925"/>
            <a:ext cx="2352675" cy="1276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ABA01E4-F039-F537-5EA1-67CD2EBCF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202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605722" y="2366218"/>
            <a:ext cx="996260" cy="128505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639675" y="4486275"/>
            <a:ext cx="1133475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387128" y="2366218"/>
            <a:ext cx="1557286" cy="122359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547123" y="232321"/>
            <a:ext cx="1109300" cy="1511759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4605722" y="4157588"/>
            <a:ext cx="1109300" cy="1511759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435063" y="604279"/>
            <a:ext cx="1341267" cy="102587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735425" y="4486275"/>
            <a:ext cx="1133475" cy="1181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6483003" y="2366218"/>
            <a:ext cx="1557286" cy="122359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6642998" y="232321"/>
            <a:ext cx="1109300" cy="1511759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302163" y="330175"/>
            <a:ext cx="1109300" cy="1511759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2190108" y="702171"/>
            <a:ext cx="1341267" cy="1025872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4435063" y="6565590"/>
            <a:ext cx="1557286" cy="122359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2547123" y="8288387"/>
            <a:ext cx="1109300" cy="1511759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4435063" y="8660383"/>
            <a:ext cx="1341267" cy="1025872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2544425" y="6562725"/>
            <a:ext cx="1133475" cy="1181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6642998" y="8288387"/>
            <a:ext cx="1109300" cy="1511759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6640175" y="6562725"/>
            <a:ext cx="1133475" cy="1181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6488641" y="349783"/>
            <a:ext cx="996260" cy="128505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4524375" y="2476500"/>
            <a:ext cx="1133475" cy="117157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4270042" y="349783"/>
            <a:ext cx="1557286" cy="122359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6488641" y="2141116"/>
            <a:ext cx="1109300" cy="1511759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10584517" y="349783"/>
            <a:ext cx="996260" cy="128505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8620125" y="2476500"/>
            <a:ext cx="1133475" cy="117157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8365917" y="349783"/>
            <a:ext cx="1557286" cy="122359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0584517" y="2141116"/>
            <a:ext cx="1109300" cy="1511759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6488641" y="8405850"/>
            <a:ext cx="996260" cy="128505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4270042" y="8405850"/>
            <a:ext cx="1557286" cy="122359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6317982" y="4549118"/>
            <a:ext cx="1557286" cy="122359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4430037" y="6271915"/>
            <a:ext cx="1109300" cy="1511759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6317982" y="6643911"/>
            <a:ext cx="1341267" cy="1025872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4429125" y="4543425"/>
            <a:ext cx="1133475" cy="11811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10584517" y="8405850"/>
            <a:ext cx="996260" cy="1285056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8365917" y="8405850"/>
            <a:ext cx="1557286" cy="122359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10413853" y="4549118"/>
            <a:ext cx="1557286" cy="122359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8525912" y="6271915"/>
            <a:ext cx="1109300" cy="1511759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10413853" y="6643911"/>
            <a:ext cx="1341267" cy="1025872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8524875" y="4543425"/>
            <a:ext cx="1123950" cy="11811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2360768" y="6301308"/>
            <a:ext cx="996260" cy="1285056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400050" y="8429625"/>
            <a:ext cx="1123950" cy="1171575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142168" y="6301308"/>
            <a:ext cx="1557286" cy="1223590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2190108" y="2444576"/>
            <a:ext cx="1557286" cy="1223590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302163" y="4167336"/>
            <a:ext cx="1109300" cy="1511759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2360768" y="8092604"/>
            <a:ext cx="1109300" cy="1511759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2190108" y="4539332"/>
            <a:ext cx="1341267" cy="1025872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rcRect/>
          <a:stretch/>
        </p:blipFill>
        <p:spPr>
          <a:xfrm>
            <a:off x="295275" y="2447925"/>
            <a:ext cx="1133475" cy="1171575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rcRect/>
          <a:stretch/>
        </p:blipFill>
        <p:spPr>
          <a:xfrm>
            <a:off x="10744200" y="8080028"/>
            <a:ext cx="7496175" cy="2142492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rcRect/>
          <a:stretch/>
        </p:blipFill>
        <p:spPr>
          <a:xfrm>
            <a:off x="47625" y="161925"/>
            <a:ext cx="12379970" cy="1276350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rcRect/>
          <a:stretch/>
        </p:blipFill>
        <p:spPr>
          <a:xfrm>
            <a:off x="47625" y="1724025"/>
            <a:ext cx="17726025" cy="4400550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54B8451E-677E-2102-E44F-D8F934043B4E}"/>
              </a:ext>
            </a:extLst>
          </p:cNvPr>
          <p:cNvPicPr>
            <a:picLocks noChangeAspect="1"/>
          </p:cNvPicPr>
          <p:nvPr/>
        </p:nvPicPr>
        <p:blipFill>
          <a:blip r:embed="rId89"/>
          <a:stretch>
            <a:fillRect/>
          </a:stretch>
        </p:blipFill>
        <p:spPr>
          <a:xfrm>
            <a:off x="501755" y="8495716"/>
            <a:ext cx="1282036" cy="13111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605722" y="2366218"/>
            <a:ext cx="996260" cy="128505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639675" y="4486275"/>
            <a:ext cx="1133475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387128" y="2366218"/>
            <a:ext cx="1557286" cy="122359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547123" y="232321"/>
            <a:ext cx="1109300" cy="1511759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4605722" y="4157588"/>
            <a:ext cx="1109300" cy="1511759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435063" y="604279"/>
            <a:ext cx="1341267" cy="102587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735425" y="4486275"/>
            <a:ext cx="1133475" cy="1181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6483003" y="2366218"/>
            <a:ext cx="1557286" cy="122359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6642998" y="232321"/>
            <a:ext cx="1109300" cy="1511759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302163" y="330175"/>
            <a:ext cx="1109300" cy="1511759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2190108" y="702171"/>
            <a:ext cx="1341267" cy="1025872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4435063" y="6565590"/>
            <a:ext cx="1557286" cy="122359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2547123" y="8288387"/>
            <a:ext cx="1109300" cy="1511759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4435063" y="8660383"/>
            <a:ext cx="1341267" cy="1025872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2544425" y="6562725"/>
            <a:ext cx="1133475" cy="1181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6642998" y="8288387"/>
            <a:ext cx="1109300" cy="1511759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6640175" y="6562725"/>
            <a:ext cx="1133475" cy="1181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6488641" y="349783"/>
            <a:ext cx="996260" cy="128505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4524375" y="2476500"/>
            <a:ext cx="1133475" cy="117157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4270042" y="349783"/>
            <a:ext cx="1557286" cy="122359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6488641" y="2141116"/>
            <a:ext cx="1109300" cy="1511759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10584517" y="349783"/>
            <a:ext cx="996260" cy="128505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8620125" y="2476500"/>
            <a:ext cx="1133475" cy="117157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8365917" y="349783"/>
            <a:ext cx="1557286" cy="122359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0584517" y="2141116"/>
            <a:ext cx="1109300" cy="1511759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6488641" y="8405850"/>
            <a:ext cx="996260" cy="128505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4270042" y="8405850"/>
            <a:ext cx="1557286" cy="122359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6317982" y="4549118"/>
            <a:ext cx="1557286" cy="122359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4430037" y="6271915"/>
            <a:ext cx="1109300" cy="1511759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6317982" y="6643911"/>
            <a:ext cx="1341267" cy="1025872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4429125" y="4543425"/>
            <a:ext cx="1133475" cy="11811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10584517" y="8405850"/>
            <a:ext cx="996260" cy="1285056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8365917" y="8405850"/>
            <a:ext cx="1557286" cy="122359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10413853" y="4549118"/>
            <a:ext cx="1557286" cy="122359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8525912" y="6271915"/>
            <a:ext cx="1109300" cy="1511759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10413853" y="6643911"/>
            <a:ext cx="1341267" cy="1025872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8524875" y="4543425"/>
            <a:ext cx="1123950" cy="11811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2360768" y="6301308"/>
            <a:ext cx="996260" cy="1285056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400050" y="8429625"/>
            <a:ext cx="1123950" cy="1171575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142168" y="6301308"/>
            <a:ext cx="1557286" cy="1223590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2190108" y="2444576"/>
            <a:ext cx="1557286" cy="1223590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302163" y="4167336"/>
            <a:ext cx="1109300" cy="1511759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2360768" y="8092604"/>
            <a:ext cx="1109300" cy="1511759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2190108" y="4539332"/>
            <a:ext cx="1341267" cy="1025872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rcRect/>
          <a:stretch/>
        </p:blipFill>
        <p:spPr>
          <a:xfrm>
            <a:off x="295275" y="2447925"/>
            <a:ext cx="1133475" cy="1171575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rcRect/>
          <a:stretch/>
        </p:blipFill>
        <p:spPr>
          <a:xfrm>
            <a:off x="0" y="57150"/>
            <a:ext cx="12364110" cy="3533775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85"/>
          <a:srcRect/>
          <a:stretch/>
        </p:blipFill>
        <p:spPr>
          <a:xfrm>
            <a:off x="0" y="3876675"/>
            <a:ext cx="18288000" cy="5724525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86"/>
          <a:srcRect/>
          <a:stretch/>
        </p:blipFill>
        <p:spPr>
          <a:xfrm>
            <a:off x="2562225" y="4762500"/>
            <a:ext cx="2828925" cy="2495550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87"/>
          <a:srcRect/>
          <a:stretch/>
        </p:blipFill>
        <p:spPr>
          <a:xfrm>
            <a:off x="13925550" y="4714875"/>
            <a:ext cx="2819400" cy="2505075"/>
          </a:xfrm>
          <a:prstGeom prst="rect">
            <a:avLst/>
          </a:prstGeom>
        </p:spPr>
      </p:pic>
      <p:pic>
        <p:nvPicPr>
          <p:cNvPr id="51" name="Image 49" descr="preencoded.png"/>
          <p:cNvPicPr>
            <a:picLocks noChangeAspect="1"/>
          </p:cNvPicPr>
          <p:nvPr/>
        </p:nvPicPr>
        <p:blipFill>
          <a:blip r:embed="rId88"/>
          <a:srcRect/>
          <a:stretch/>
        </p:blipFill>
        <p:spPr>
          <a:xfrm>
            <a:off x="8124825" y="4762500"/>
            <a:ext cx="2828925" cy="3771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80975"/>
            <a:ext cx="18288000" cy="1010602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753475" y="289257"/>
            <a:ext cx="623515" cy="1324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006125" y="180975"/>
            <a:ext cx="117993" cy="10828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824973" y="421695"/>
            <a:ext cx="481403" cy="13265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7625" y="1724025"/>
            <a:ext cx="18240375" cy="410527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9867900" y="7829550"/>
            <a:ext cx="8372475" cy="239292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47625" y="161925"/>
            <a:ext cx="3686175" cy="1276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744200" y="8080009"/>
            <a:ext cx="7496175" cy="214247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47625" y="1724025"/>
            <a:ext cx="18211800" cy="57626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7625" y="161925"/>
            <a:ext cx="4638675" cy="1276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577980" y="4490312"/>
            <a:ext cx="996260" cy="128506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611933" y="6610350"/>
            <a:ext cx="1133475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359385" y="4490312"/>
            <a:ext cx="1557286" cy="122358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4407321" y="633580"/>
            <a:ext cx="1557286" cy="122358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2519380" y="2356377"/>
            <a:ext cx="1109300" cy="151173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577980" y="6281644"/>
            <a:ext cx="1109300" cy="151173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4407321" y="2728354"/>
            <a:ext cx="1341267" cy="102585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2516683" y="628650"/>
            <a:ext cx="1133475" cy="11811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707683" y="6610350"/>
            <a:ext cx="1133475" cy="11811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16455261" y="4490312"/>
            <a:ext cx="1557286" cy="1223586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16615256" y="2356377"/>
            <a:ext cx="1109300" cy="1511736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6612433" y="628650"/>
            <a:ext cx="1133475" cy="11811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2162366" y="731462"/>
            <a:ext cx="1557286" cy="1223586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274420" y="2454269"/>
            <a:ext cx="1109300" cy="1511736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>
            <a:off x="2162366" y="2826237"/>
            <a:ext cx="1341267" cy="1025858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267533" y="723900"/>
            <a:ext cx="1133475" cy="11811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4407321" y="8689665"/>
            <a:ext cx="1557286" cy="1223586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2516683" y="8686800"/>
            <a:ext cx="1133475" cy="11811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6612433" y="8686800"/>
            <a:ext cx="1133475" cy="11811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6460899" y="2473849"/>
            <a:ext cx="996260" cy="1285066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4496633" y="4600575"/>
            <a:ext cx="1133475" cy="1171575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4242299" y="2473849"/>
            <a:ext cx="1557286" cy="122358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4401383" y="514350"/>
            <a:ext cx="1114425" cy="13335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6460899" y="4265172"/>
            <a:ext cx="1109300" cy="1511736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6290239" y="711882"/>
            <a:ext cx="1341267" cy="1025858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10556774" y="2473849"/>
            <a:ext cx="996260" cy="128506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8592383" y="4600575"/>
            <a:ext cx="1133475" cy="1171575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8338175" y="2473849"/>
            <a:ext cx="1557286" cy="1223586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8497133" y="514350"/>
            <a:ext cx="1104900" cy="13335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10556774" y="4265172"/>
            <a:ext cx="1109300" cy="1511736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10386110" y="711882"/>
            <a:ext cx="1341267" cy="1025858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6290239" y="6673193"/>
            <a:ext cx="1557286" cy="1223586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4402294" y="8395999"/>
            <a:ext cx="1109300" cy="1511736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6290239" y="8767967"/>
            <a:ext cx="1341267" cy="1025858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4401383" y="6667500"/>
            <a:ext cx="1133475" cy="118110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10386110" y="6673193"/>
            <a:ext cx="1557286" cy="1223586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8498170" y="8395999"/>
            <a:ext cx="1109300" cy="1511736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10386110" y="8767967"/>
            <a:ext cx="1341267" cy="1025858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8497133" y="6667500"/>
            <a:ext cx="1123950" cy="1181100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2333025" y="8425365"/>
            <a:ext cx="996260" cy="1285066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114426" y="8425365"/>
            <a:ext cx="1557286" cy="1223586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2162366" y="4568633"/>
            <a:ext cx="1557286" cy="1223586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274420" y="6291430"/>
            <a:ext cx="1109300" cy="1511736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2333025" y="10216697"/>
            <a:ext cx="1109300" cy="70303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2162366" y="6663407"/>
            <a:ext cx="1341267" cy="1025858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78"/>
              </a:ext>
            </a:extLst>
          </a:blip>
          <a:srcRect/>
          <a:stretch/>
        </p:blipFill>
        <p:spPr>
          <a:xfrm>
            <a:off x="267533" y="4572000"/>
            <a:ext cx="1133475" cy="1171575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79">
            <a:extLst>
              <a:ext uri="{96DAC541-7B7A-43D3-8B79-37D633B846F1}">
                <asvg:svgBlip xmlns:asvg="http://schemas.microsoft.com/office/drawing/2016/SVG/main" r:embed="rId80"/>
              </a:ext>
            </a:extLst>
          </a:blip>
          <a:srcRect/>
          <a:stretch/>
        </p:blipFill>
        <p:spPr>
          <a:xfrm>
            <a:off x="10744200" y="8080009"/>
            <a:ext cx="7496175" cy="2142474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81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rcRect/>
          <a:stretch/>
        </p:blipFill>
        <p:spPr>
          <a:xfrm>
            <a:off x="38100" y="161925"/>
            <a:ext cx="3212060" cy="1276350"/>
          </a:xfrm>
          <a:prstGeom prst="rect">
            <a:avLst/>
          </a:prstGeom>
        </p:spPr>
      </p:pic>
      <p:pic>
        <p:nvPicPr>
          <p:cNvPr id="51" name="Image 49" descr="preencoded.png"/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rcRect/>
          <a:stretch/>
        </p:blipFill>
        <p:spPr>
          <a:xfrm>
            <a:off x="19050" y="5381625"/>
            <a:ext cx="17640300" cy="933450"/>
          </a:xfrm>
          <a:prstGeom prst="rect">
            <a:avLst/>
          </a:prstGeom>
        </p:spPr>
      </p:pic>
      <p:pic>
        <p:nvPicPr>
          <p:cNvPr id="52" name="Image 50" descr="preencoded.png"/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rcRect/>
          <a:stretch/>
        </p:blipFill>
        <p:spPr>
          <a:xfrm>
            <a:off x="0" y="6600825"/>
            <a:ext cx="17640300" cy="933450"/>
          </a:xfrm>
          <a:prstGeom prst="rect">
            <a:avLst/>
          </a:prstGeom>
        </p:spPr>
      </p:pic>
      <p:pic>
        <p:nvPicPr>
          <p:cNvPr id="53" name="Image 51" descr="preencoded.png"/>
          <p:cNvPicPr>
            <a:picLocks noChangeAspect="1"/>
          </p:cNvPicPr>
          <p:nvPr/>
        </p:nvPicPr>
        <p:blipFill>
          <a:blip r:embed="rId89">
            <a:extLst>
              <a:ext uri="{96DAC541-7B7A-43D3-8B79-37D633B846F1}">
                <asvg:svgBlip xmlns:asvg="http://schemas.microsoft.com/office/drawing/2016/SVG/main" r:embed="rId90"/>
              </a:ext>
            </a:extLst>
          </a:blip>
          <a:srcRect/>
          <a:stretch/>
        </p:blipFill>
        <p:spPr>
          <a:xfrm>
            <a:off x="0" y="2943225"/>
            <a:ext cx="17640300" cy="933450"/>
          </a:xfrm>
          <a:prstGeom prst="rect">
            <a:avLst/>
          </a:prstGeom>
        </p:spPr>
      </p:pic>
      <p:pic>
        <p:nvPicPr>
          <p:cNvPr id="54" name="Image 52" descr="preencoded.png"/>
          <p:cNvPicPr>
            <a:picLocks noChangeAspect="1"/>
          </p:cNvPicPr>
          <p:nvPr/>
        </p:nvPicPr>
        <p:blipFill>
          <a:blip r:embed="rId91">
            <a:extLst>
              <a:ext uri="{96DAC541-7B7A-43D3-8B79-37D633B846F1}">
                <asvg:svgBlip xmlns:asvg="http://schemas.microsoft.com/office/drawing/2016/SVG/main" r:embed="rId92"/>
              </a:ext>
            </a:extLst>
          </a:blip>
          <a:srcRect/>
          <a:stretch/>
        </p:blipFill>
        <p:spPr>
          <a:xfrm>
            <a:off x="0" y="1724025"/>
            <a:ext cx="17640300" cy="933450"/>
          </a:xfrm>
          <a:prstGeom prst="rect">
            <a:avLst/>
          </a:prstGeom>
        </p:spPr>
      </p:pic>
      <p:pic>
        <p:nvPicPr>
          <p:cNvPr id="55" name="Image 53" descr="preencoded.png"/>
          <p:cNvPicPr>
            <a:picLocks noChangeAspect="1"/>
          </p:cNvPicPr>
          <p:nvPr/>
        </p:nvPicPr>
        <p:blipFill>
          <a:blip r:embed="rId93">
            <a:extLst>
              <a:ext uri="{96DAC541-7B7A-43D3-8B79-37D633B846F1}">
                <asvg:svgBlip xmlns:asvg="http://schemas.microsoft.com/office/drawing/2016/SVG/main" r:embed="rId94"/>
              </a:ext>
            </a:extLst>
          </a:blip>
          <a:srcRect/>
          <a:stretch/>
        </p:blipFill>
        <p:spPr>
          <a:xfrm>
            <a:off x="0" y="4124325"/>
            <a:ext cx="17640300" cy="933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605722" y="2366237"/>
            <a:ext cx="996260" cy="128506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639675" y="4486275"/>
            <a:ext cx="1133475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387128" y="2366237"/>
            <a:ext cx="1557286" cy="122358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0744200" y="8080009"/>
            <a:ext cx="7496175" cy="214247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2547123" y="232302"/>
            <a:ext cx="1109300" cy="151173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605722" y="4157569"/>
            <a:ext cx="1109300" cy="151173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4435063" y="604279"/>
            <a:ext cx="1341267" cy="102585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735425" y="4486275"/>
            <a:ext cx="1133475" cy="11811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6483003" y="2366237"/>
            <a:ext cx="1557286" cy="1223586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16642998" y="232302"/>
            <a:ext cx="1109300" cy="1511736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302163" y="330194"/>
            <a:ext cx="1109300" cy="1511736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2190108" y="702162"/>
            <a:ext cx="1341267" cy="1025858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4435063" y="6565590"/>
            <a:ext cx="1557286" cy="1223586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2547123" y="8288396"/>
            <a:ext cx="1109300" cy="151174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14435063" y="8660364"/>
            <a:ext cx="1341267" cy="1025858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2544425" y="6562725"/>
            <a:ext cx="1133475" cy="11811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16642998" y="8288396"/>
            <a:ext cx="1109300" cy="151174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6640175" y="6562725"/>
            <a:ext cx="1133475" cy="11811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6488641" y="349774"/>
            <a:ext cx="996260" cy="1285066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4524375" y="2476500"/>
            <a:ext cx="1133475" cy="117157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4270042" y="349774"/>
            <a:ext cx="1557286" cy="1223586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6488641" y="2141097"/>
            <a:ext cx="1109300" cy="151173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10584517" y="349774"/>
            <a:ext cx="996260" cy="1285066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8620125" y="2476500"/>
            <a:ext cx="1133475" cy="1171575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8365917" y="349774"/>
            <a:ext cx="1557286" cy="1223586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10584517" y="2141097"/>
            <a:ext cx="1109300" cy="151173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6488641" y="8405850"/>
            <a:ext cx="996260" cy="1285066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4270042" y="8405850"/>
            <a:ext cx="1557286" cy="1223586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6317982" y="4549118"/>
            <a:ext cx="1557286" cy="1223586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4430037" y="6271924"/>
            <a:ext cx="1109300" cy="1511736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6317982" y="6643892"/>
            <a:ext cx="1341267" cy="1025858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4429125" y="4543425"/>
            <a:ext cx="1133475" cy="11811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10584517" y="8405850"/>
            <a:ext cx="996260" cy="1285066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8365917" y="8405850"/>
            <a:ext cx="1557286" cy="1223586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10413853" y="4549118"/>
            <a:ext cx="1557286" cy="1223586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8525912" y="6271924"/>
            <a:ext cx="1109300" cy="1511736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10413853" y="6643892"/>
            <a:ext cx="1341267" cy="1025858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8524875" y="4543425"/>
            <a:ext cx="1123950" cy="1181100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2360768" y="6301290"/>
            <a:ext cx="996260" cy="1285066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400050" y="8429625"/>
            <a:ext cx="1123950" cy="1171575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142168" y="6301290"/>
            <a:ext cx="1557286" cy="1223586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2190108" y="2444558"/>
            <a:ext cx="1557286" cy="1223586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302163" y="4167355"/>
            <a:ext cx="1109300" cy="1511736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2360768" y="8092622"/>
            <a:ext cx="1109300" cy="1511740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rcRect/>
          <a:stretch/>
        </p:blipFill>
        <p:spPr>
          <a:xfrm>
            <a:off x="2190108" y="4539332"/>
            <a:ext cx="1341267" cy="1025858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rcRect/>
          <a:stretch/>
        </p:blipFill>
        <p:spPr>
          <a:xfrm>
            <a:off x="295275" y="2447925"/>
            <a:ext cx="1133475" cy="1171575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rcRect/>
          <a:stretch/>
        </p:blipFill>
        <p:spPr>
          <a:xfrm>
            <a:off x="47625" y="161925"/>
            <a:ext cx="11029950" cy="1276350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89">
            <a:extLst>
              <a:ext uri="{96DAC541-7B7A-43D3-8B79-37D633B846F1}">
                <asvg:svgBlip xmlns:asvg="http://schemas.microsoft.com/office/drawing/2016/SVG/main" r:embed="rId90"/>
              </a:ext>
            </a:extLst>
          </a:blip>
          <a:srcRect/>
          <a:stretch/>
        </p:blipFill>
        <p:spPr>
          <a:xfrm>
            <a:off x="47625" y="1724025"/>
            <a:ext cx="18240375" cy="5638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605722" y="2366237"/>
            <a:ext cx="996260" cy="128506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639675" y="4486275"/>
            <a:ext cx="1133475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387128" y="2366237"/>
            <a:ext cx="1557286" cy="122358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547123" y="232302"/>
            <a:ext cx="1109300" cy="151173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4605722" y="4157569"/>
            <a:ext cx="1109300" cy="151174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435063" y="604279"/>
            <a:ext cx="1341267" cy="102585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735425" y="4486275"/>
            <a:ext cx="1133475" cy="1181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6483003" y="2366237"/>
            <a:ext cx="1557286" cy="1223581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6642998" y="232302"/>
            <a:ext cx="1109300" cy="1511736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302163" y="330194"/>
            <a:ext cx="1109300" cy="1511736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2190108" y="702162"/>
            <a:ext cx="1341267" cy="102585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4435063" y="6565590"/>
            <a:ext cx="1557286" cy="1223581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2547123" y="8288396"/>
            <a:ext cx="1109300" cy="151174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4435063" y="8660364"/>
            <a:ext cx="1341267" cy="1025863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2544425" y="6562725"/>
            <a:ext cx="1133475" cy="1181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6642998" y="8288396"/>
            <a:ext cx="1109300" cy="151174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6640175" y="6562725"/>
            <a:ext cx="1133475" cy="1181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6488641" y="349774"/>
            <a:ext cx="996260" cy="128506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4524375" y="2476500"/>
            <a:ext cx="1133475" cy="117157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4270042" y="349774"/>
            <a:ext cx="1557286" cy="1223586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6488641" y="2141097"/>
            <a:ext cx="1109300" cy="151174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10584517" y="349774"/>
            <a:ext cx="996260" cy="128506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8620125" y="2476500"/>
            <a:ext cx="1133475" cy="117157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8365917" y="349774"/>
            <a:ext cx="1557286" cy="1223586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0584517" y="2141097"/>
            <a:ext cx="1109300" cy="151174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6488641" y="8405850"/>
            <a:ext cx="996260" cy="128506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4270042" y="8405850"/>
            <a:ext cx="1557286" cy="1223581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6317982" y="4549118"/>
            <a:ext cx="1557286" cy="1223581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4430037" y="6271924"/>
            <a:ext cx="1109300" cy="151174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6317982" y="6643892"/>
            <a:ext cx="1341267" cy="1025863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4429125" y="4543425"/>
            <a:ext cx="1133475" cy="11811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10584517" y="8405850"/>
            <a:ext cx="996260" cy="1285066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8365917" y="8405850"/>
            <a:ext cx="1557286" cy="1223581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10413853" y="4549118"/>
            <a:ext cx="1557286" cy="1223581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8525912" y="6271924"/>
            <a:ext cx="1109300" cy="151174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10413853" y="6643892"/>
            <a:ext cx="1341267" cy="1025863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8524875" y="4543425"/>
            <a:ext cx="1123950" cy="11811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2360768" y="6301290"/>
            <a:ext cx="996260" cy="1285066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400050" y="8429625"/>
            <a:ext cx="1123950" cy="1171575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142168" y="6301290"/>
            <a:ext cx="1557286" cy="1223581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2190108" y="2444558"/>
            <a:ext cx="1557286" cy="1223581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302163" y="4167355"/>
            <a:ext cx="1109300" cy="1511740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2360768" y="8092622"/>
            <a:ext cx="1109300" cy="1511740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2190108" y="4539332"/>
            <a:ext cx="1341267" cy="1025863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rcRect/>
          <a:stretch/>
        </p:blipFill>
        <p:spPr>
          <a:xfrm>
            <a:off x="295275" y="2447925"/>
            <a:ext cx="1133475" cy="1171575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rcRect/>
          <a:stretch/>
        </p:blipFill>
        <p:spPr>
          <a:xfrm>
            <a:off x="10744200" y="8080009"/>
            <a:ext cx="7496175" cy="2142474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rcRect/>
          <a:stretch/>
        </p:blipFill>
        <p:spPr>
          <a:xfrm>
            <a:off x="47625" y="161925"/>
            <a:ext cx="12387160" cy="1276350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89">
            <a:extLst>
              <a:ext uri="{96DAC541-7B7A-43D3-8B79-37D633B846F1}">
                <asvg:svgBlip xmlns:asvg="http://schemas.microsoft.com/office/drawing/2016/SVG/main" r:embed="rId90"/>
              </a:ext>
            </a:extLst>
          </a:blip>
          <a:srcRect/>
          <a:stretch/>
        </p:blipFill>
        <p:spPr>
          <a:xfrm>
            <a:off x="47625" y="1724025"/>
            <a:ext cx="16592550" cy="5943600"/>
          </a:xfrm>
          <a:prstGeom prst="rect">
            <a:avLst/>
          </a:prstGeom>
        </p:spPr>
      </p:pic>
      <p:pic>
        <p:nvPicPr>
          <p:cNvPr id="51" name="Image 49" descr="preencoded.png"/>
          <p:cNvPicPr>
            <a:picLocks noChangeAspect="1"/>
          </p:cNvPicPr>
          <p:nvPr/>
        </p:nvPicPr>
        <p:blipFill>
          <a:blip r:embed="rId91">
            <a:extLst>
              <a:ext uri="{96DAC541-7B7A-43D3-8B79-37D633B846F1}">
                <asvg:svgBlip xmlns:asvg="http://schemas.microsoft.com/office/drawing/2016/SVG/main" r:embed="rId92"/>
              </a:ext>
            </a:extLst>
          </a:blip>
          <a:srcRect/>
          <a:stretch/>
        </p:blipFill>
        <p:spPr>
          <a:xfrm>
            <a:off x="800100" y="2562225"/>
            <a:ext cx="12734925" cy="42597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605722" y="2366237"/>
            <a:ext cx="996260" cy="128506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639675" y="4486275"/>
            <a:ext cx="1133475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387128" y="2366237"/>
            <a:ext cx="1557286" cy="122358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547123" y="232302"/>
            <a:ext cx="1109300" cy="151174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4605722" y="4157569"/>
            <a:ext cx="1109300" cy="151174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435063" y="604279"/>
            <a:ext cx="1341267" cy="1025863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735425" y="4486275"/>
            <a:ext cx="1133475" cy="1181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6483003" y="2366237"/>
            <a:ext cx="1557286" cy="1223581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6642998" y="232302"/>
            <a:ext cx="1109300" cy="151174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302163" y="330194"/>
            <a:ext cx="1109300" cy="151174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2190108" y="702162"/>
            <a:ext cx="1341267" cy="1025863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4435063" y="6565590"/>
            <a:ext cx="1557286" cy="1223581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2547123" y="8288396"/>
            <a:ext cx="1109300" cy="151174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4435063" y="8660364"/>
            <a:ext cx="1341267" cy="1025863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2544425" y="6562725"/>
            <a:ext cx="1133475" cy="1181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6642998" y="8288396"/>
            <a:ext cx="1109300" cy="151174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6640175" y="6562725"/>
            <a:ext cx="1133475" cy="1181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6488641" y="349774"/>
            <a:ext cx="996260" cy="128506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4524375" y="2476500"/>
            <a:ext cx="1133475" cy="117157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4270042" y="349774"/>
            <a:ext cx="1557286" cy="1223581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6488641" y="2141097"/>
            <a:ext cx="1109300" cy="151174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10584517" y="349774"/>
            <a:ext cx="996260" cy="128506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8620125" y="2476500"/>
            <a:ext cx="1133475" cy="117157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8365917" y="349774"/>
            <a:ext cx="1557286" cy="1223581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0584517" y="2141097"/>
            <a:ext cx="1109300" cy="151174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6488641" y="8405850"/>
            <a:ext cx="996260" cy="128506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4270042" y="8405850"/>
            <a:ext cx="1557286" cy="1223581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6317982" y="4549118"/>
            <a:ext cx="1557286" cy="1223581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4430037" y="6271924"/>
            <a:ext cx="1109300" cy="151174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6317982" y="6643892"/>
            <a:ext cx="1341267" cy="1025863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4429125" y="4543425"/>
            <a:ext cx="1133475" cy="11811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10584517" y="8405850"/>
            <a:ext cx="996260" cy="1285066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8365917" y="8405850"/>
            <a:ext cx="1557286" cy="1223581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10413853" y="4549118"/>
            <a:ext cx="1557286" cy="1223581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8525912" y="6271924"/>
            <a:ext cx="1109300" cy="151174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10413853" y="6643892"/>
            <a:ext cx="1341267" cy="1025863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8524875" y="4543425"/>
            <a:ext cx="1123950" cy="11811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2360768" y="6301290"/>
            <a:ext cx="996260" cy="1285066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400050" y="8429625"/>
            <a:ext cx="1123950" cy="1171575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142168" y="6301290"/>
            <a:ext cx="1557286" cy="1223581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2190108" y="2444558"/>
            <a:ext cx="1557286" cy="1223581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302163" y="4167355"/>
            <a:ext cx="1109300" cy="1511740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2360768" y="8092622"/>
            <a:ext cx="1109300" cy="1511740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2190108" y="4539332"/>
            <a:ext cx="1341267" cy="1025863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rcRect/>
          <a:stretch/>
        </p:blipFill>
        <p:spPr>
          <a:xfrm>
            <a:off x="295275" y="2447925"/>
            <a:ext cx="1133475" cy="1171575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rcRect/>
          <a:stretch/>
        </p:blipFill>
        <p:spPr>
          <a:xfrm>
            <a:off x="10744200" y="8080009"/>
            <a:ext cx="7496175" cy="2142474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rcRect/>
          <a:stretch/>
        </p:blipFill>
        <p:spPr>
          <a:xfrm>
            <a:off x="47625" y="161925"/>
            <a:ext cx="13296900" cy="1276350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89">
            <a:extLst>
              <a:ext uri="{96DAC541-7B7A-43D3-8B79-37D633B846F1}">
                <asvg:svgBlip xmlns:asvg="http://schemas.microsoft.com/office/drawing/2016/SVG/main" r:embed="rId90"/>
              </a:ext>
            </a:extLst>
          </a:blip>
          <a:srcRect/>
          <a:stretch/>
        </p:blipFill>
        <p:spPr>
          <a:xfrm>
            <a:off x="47625" y="1724025"/>
            <a:ext cx="17726025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31</Words>
  <Application>Microsoft Office PowerPoint</Application>
  <PresentationFormat>Произвольный</PresentationFormat>
  <Paragraphs>31</Paragraphs>
  <Slides>32</Slides>
  <Notes>31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QuasyStellar</cp:lastModifiedBy>
  <cp:revision>3</cp:revision>
  <dcterms:created xsi:type="dcterms:W3CDTF">2023-01-31T18:35:00Z</dcterms:created>
  <dcterms:modified xsi:type="dcterms:W3CDTF">2023-02-13T18:51:22Z</dcterms:modified>
</cp:coreProperties>
</file>